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91" r:id="rId2"/>
    <p:sldId id="279" r:id="rId3"/>
    <p:sldId id="263" r:id="rId4"/>
    <p:sldId id="285" r:id="rId5"/>
    <p:sldId id="281" r:id="rId6"/>
    <p:sldId id="258" r:id="rId7"/>
    <p:sldId id="280" r:id="rId8"/>
    <p:sldId id="282" r:id="rId9"/>
    <p:sldId id="284" r:id="rId10"/>
    <p:sldId id="269" r:id="rId11"/>
    <p:sldId id="286" r:id="rId12"/>
    <p:sldId id="270" r:id="rId13"/>
    <p:sldId id="287" r:id="rId14"/>
    <p:sldId id="288" r:id="rId15"/>
    <p:sldId id="289" r:id="rId16"/>
    <p:sldId id="271" r:id="rId17"/>
    <p:sldId id="261" r:id="rId18"/>
    <p:sldId id="265" r:id="rId19"/>
    <p:sldId id="262" r:id="rId20"/>
    <p:sldId id="272" r:id="rId21"/>
    <p:sldId id="293" r:id="rId22"/>
    <p:sldId id="297" r:id="rId23"/>
    <p:sldId id="292" r:id="rId24"/>
    <p:sldId id="296" r:id="rId25"/>
    <p:sldId id="294" r:id="rId26"/>
    <p:sldId id="301" r:id="rId27"/>
    <p:sldId id="264" r:id="rId28"/>
    <p:sldId id="298" r:id="rId29"/>
    <p:sldId id="302" r:id="rId30"/>
    <p:sldId id="303" r:id="rId31"/>
    <p:sldId id="316" r:id="rId32"/>
    <p:sldId id="317" r:id="rId33"/>
    <p:sldId id="318" r:id="rId34"/>
    <p:sldId id="321" r:id="rId35"/>
    <p:sldId id="319" r:id="rId36"/>
    <p:sldId id="322" r:id="rId37"/>
    <p:sldId id="305" r:id="rId38"/>
    <p:sldId id="324" r:id="rId39"/>
    <p:sldId id="323" r:id="rId40"/>
    <p:sldId id="325" r:id="rId41"/>
    <p:sldId id="326" r:id="rId42"/>
    <p:sldId id="328" r:id="rId43"/>
    <p:sldId id="327" r:id="rId44"/>
    <p:sldId id="300" r:id="rId45"/>
    <p:sldId id="329" r:id="rId46"/>
    <p:sldId id="330" r:id="rId47"/>
    <p:sldId id="307" r:id="rId48"/>
    <p:sldId id="336" r:id="rId49"/>
    <p:sldId id="335" r:id="rId50"/>
    <p:sldId id="306" r:id="rId51"/>
    <p:sldId id="337" r:id="rId52"/>
    <p:sldId id="339" r:id="rId53"/>
    <p:sldId id="308" r:id="rId54"/>
    <p:sldId id="340" r:id="rId55"/>
    <p:sldId id="310" r:id="rId56"/>
    <p:sldId id="341" r:id="rId57"/>
    <p:sldId id="342" r:id="rId58"/>
    <p:sldId id="344" r:id="rId59"/>
    <p:sldId id="345" r:id="rId60"/>
    <p:sldId id="346" r:id="rId61"/>
    <p:sldId id="313" r:id="rId62"/>
    <p:sldId id="311" r:id="rId63"/>
    <p:sldId id="349" r:id="rId64"/>
    <p:sldId id="312" r:id="rId65"/>
    <p:sldId id="351" r:id="rId66"/>
    <p:sldId id="352" r:id="rId67"/>
    <p:sldId id="353" r:id="rId68"/>
    <p:sldId id="350" r:id="rId69"/>
    <p:sldId id="314" r:id="rId70"/>
    <p:sldId id="299" r:id="rId7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4D62"/>
    <a:srgbClr val="F6D8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73100-4CBA-4053-8638-3FE0809890F7}" v="590" dt="2022-01-07T16:42:32.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38235" autoAdjust="0"/>
  </p:normalViewPr>
  <p:slideViewPr>
    <p:cSldViewPr snapToGrid="0">
      <p:cViewPr varScale="1">
        <p:scale>
          <a:sx n="47" d="100"/>
          <a:sy n="47" d="100"/>
        </p:scale>
        <p:origin x="341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rel Tsioni" userId="a8de7865-fae6-434d-be7a-d941dd9a0b30" providerId="ADAL" clId="{17973100-4CBA-4053-8638-3FE0809890F7}"/>
    <pc:docChg chg="undo custSel addSld delSld modSld sldOrd">
      <pc:chgData name="Orel Tsioni" userId="a8de7865-fae6-434d-be7a-d941dd9a0b30" providerId="ADAL" clId="{17973100-4CBA-4053-8638-3FE0809890F7}" dt="2022-01-07T20:49:59.581" v="5709" actId="20577"/>
      <pc:docMkLst>
        <pc:docMk/>
      </pc:docMkLst>
      <pc:sldChg chg="addSp delSp modSp mod setBg setClrOvrMap">
        <pc:chgData name="Orel Tsioni" userId="a8de7865-fae6-434d-be7a-d941dd9a0b30" providerId="ADAL" clId="{17973100-4CBA-4053-8638-3FE0809890F7}" dt="2022-01-07T10:08:14.993" v="2768" actId="1076"/>
        <pc:sldMkLst>
          <pc:docMk/>
          <pc:sldMk cId="645408024" sldId="256"/>
        </pc:sldMkLst>
        <pc:spChg chg="mod ord">
          <ac:chgData name="Orel Tsioni" userId="a8de7865-fae6-434d-be7a-d941dd9a0b30" providerId="ADAL" clId="{17973100-4CBA-4053-8638-3FE0809890F7}" dt="2022-01-06T22:59:03.374" v="79" actId="1076"/>
          <ac:spMkLst>
            <pc:docMk/>
            <pc:sldMk cId="645408024" sldId="256"/>
            <ac:spMk id="2" creationId="{C396E9FB-960D-4BEB-86E1-BF476FA832A8}"/>
          </ac:spMkLst>
        </pc:spChg>
        <pc:spChg chg="mod">
          <ac:chgData name="Orel Tsioni" userId="a8de7865-fae6-434d-be7a-d941dd9a0b30" providerId="ADAL" clId="{17973100-4CBA-4053-8638-3FE0809890F7}" dt="2022-01-07T10:08:14.993" v="2768" actId="1076"/>
          <ac:spMkLst>
            <pc:docMk/>
            <pc:sldMk cId="645408024" sldId="256"/>
            <ac:spMk id="7" creationId="{A5411FEE-CC74-4EB9-A411-0CE30D61ECA1}"/>
          </ac:spMkLst>
        </pc:spChg>
        <pc:spChg chg="del mod">
          <ac:chgData name="Orel Tsioni" userId="a8de7865-fae6-434d-be7a-d941dd9a0b30" providerId="ADAL" clId="{17973100-4CBA-4053-8638-3FE0809890F7}" dt="2022-01-06T23:03:26.821" v="142"/>
          <ac:spMkLst>
            <pc:docMk/>
            <pc:sldMk cId="645408024" sldId="256"/>
            <ac:spMk id="10" creationId="{F3821C13-E13F-4FD2-B401-CE7530855C29}"/>
          </ac:spMkLst>
        </pc:spChg>
        <pc:spChg chg="add del">
          <ac:chgData name="Orel Tsioni" userId="a8de7865-fae6-434d-be7a-d941dd9a0b30" providerId="ADAL" clId="{17973100-4CBA-4053-8638-3FE0809890F7}" dt="2022-01-06T22:58:47.105" v="71" actId="26606"/>
          <ac:spMkLst>
            <pc:docMk/>
            <pc:sldMk cId="645408024" sldId="256"/>
            <ac:spMk id="14" creationId="{665DBBEF-238B-476B-96AB-8AAC3224ECEA}"/>
          </ac:spMkLst>
        </pc:spChg>
        <pc:spChg chg="add del">
          <ac:chgData name="Orel Tsioni" userId="a8de7865-fae6-434d-be7a-d941dd9a0b30" providerId="ADAL" clId="{17973100-4CBA-4053-8638-3FE0809890F7}" dt="2022-01-06T22:58:47.105" v="71" actId="26606"/>
          <ac:spMkLst>
            <pc:docMk/>
            <pc:sldMk cId="645408024" sldId="256"/>
            <ac:spMk id="16" creationId="{3FCFB1DE-0B7E-48CC-BA90-B2AB0889F9D6}"/>
          </ac:spMkLst>
        </pc:spChg>
        <pc:spChg chg="add del">
          <ac:chgData name="Orel Tsioni" userId="a8de7865-fae6-434d-be7a-d941dd9a0b30" providerId="ADAL" clId="{17973100-4CBA-4053-8638-3FE0809890F7}" dt="2022-01-06T22:57:41.956" v="38" actId="26606"/>
          <ac:spMkLst>
            <pc:docMk/>
            <pc:sldMk cId="645408024" sldId="256"/>
            <ac:spMk id="21" creationId="{1DB7C82F-AB7E-4F0C-B829-FA1B9C415180}"/>
          </ac:spMkLst>
        </pc:spChg>
        <pc:spChg chg="add del">
          <ac:chgData name="Orel Tsioni" userId="a8de7865-fae6-434d-be7a-d941dd9a0b30" providerId="ADAL" clId="{17973100-4CBA-4053-8638-3FE0809890F7}" dt="2022-01-06T22:58:02.181" v="48" actId="26606"/>
          <ac:spMkLst>
            <pc:docMk/>
            <pc:sldMk cId="645408024" sldId="256"/>
            <ac:spMk id="22" creationId="{BCC55ACC-A2F6-403C-A3A4-D59B3734D45F}"/>
          </ac:spMkLst>
        </pc:spChg>
        <pc:spChg chg="add del">
          <ac:chgData name="Orel Tsioni" userId="a8de7865-fae6-434d-be7a-d941dd9a0b30" providerId="ADAL" clId="{17973100-4CBA-4053-8638-3FE0809890F7}" dt="2022-01-06T22:57:43.496" v="40" actId="26606"/>
          <ac:spMkLst>
            <pc:docMk/>
            <pc:sldMk cId="645408024" sldId="256"/>
            <ac:spMk id="23" creationId="{240E5BD2-4019-4012-A1AA-628900E659E9}"/>
          </ac:spMkLst>
        </pc:spChg>
        <pc:spChg chg="add del">
          <ac:chgData name="Orel Tsioni" userId="a8de7865-fae6-434d-be7a-d941dd9a0b30" providerId="ADAL" clId="{17973100-4CBA-4053-8638-3FE0809890F7}" dt="2022-01-06T22:57:43.496" v="40" actId="26606"/>
          <ac:spMkLst>
            <pc:docMk/>
            <pc:sldMk cId="645408024" sldId="256"/>
            <ac:spMk id="24" creationId="{D928DD85-BB99-450D-A702-2683E0296282}"/>
          </ac:spMkLst>
        </pc:spChg>
        <pc:spChg chg="add del">
          <ac:chgData name="Orel Tsioni" userId="a8de7865-fae6-434d-be7a-d941dd9a0b30" providerId="ADAL" clId="{17973100-4CBA-4053-8638-3FE0809890F7}" dt="2022-01-06T22:57:50.077" v="46" actId="26606"/>
          <ac:spMkLst>
            <pc:docMk/>
            <pc:sldMk cId="645408024" sldId="256"/>
            <ac:spMk id="25" creationId="{70B66945-4967-4040-926D-DCA44313CDAB}"/>
          </ac:spMkLst>
        </pc:spChg>
        <pc:spChg chg="add del">
          <ac:chgData name="Orel Tsioni" userId="a8de7865-fae6-434d-be7a-d941dd9a0b30" providerId="ADAL" clId="{17973100-4CBA-4053-8638-3FE0809890F7}" dt="2022-01-06T22:57:44.623" v="42" actId="26606"/>
          <ac:spMkLst>
            <pc:docMk/>
            <pc:sldMk cId="645408024" sldId="256"/>
            <ac:spMk id="26" creationId="{9B7AD9F6-8CE7-4299-8FC6-328F4DCD3FF9}"/>
          </ac:spMkLst>
        </pc:spChg>
        <pc:spChg chg="add del">
          <ac:chgData name="Orel Tsioni" userId="a8de7865-fae6-434d-be7a-d941dd9a0b30" providerId="ADAL" clId="{17973100-4CBA-4053-8638-3FE0809890F7}" dt="2022-01-06T22:57:44.623" v="42" actId="26606"/>
          <ac:spMkLst>
            <pc:docMk/>
            <pc:sldMk cId="645408024" sldId="256"/>
            <ac:spMk id="27" creationId="{F49775AF-8896-43EE-92C6-83497D6DC56F}"/>
          </ac:spMkLst>
        </pc:spChg>
        <pc:spChg chg="add del">
          <ac:chgData name="Orel Tsioni" userId="a8de7865-fae6-434d-be7a-d941dd9a0b30" providerId="ADAL" clId="{17973100-4CBA-4053-8638-3FE0809890F7}" dt="2022-01-06T22:57:45.894" v="44" actId="26606"/>
          <ac:spMkLst>
            <pc:docMk/>
            <pc:sldMk cId="645408024" sldId="256"/>
            <ac:spMk id="29" creationId="{17CDB40A-75BB-4498-A20B-59C3984A3A94}"/>
          </ac:spMkLst>
        </pc:spChg>
        <pc:spChg chg="add del">
          <ac:chgData name="Orel Tsioni" userId="a8de7865-fae6-434d-be7a-d941dd9a0b30" providerId="ADAL" clId="{17973100-4CBA-4053-8638-3FE0809890F7}" dt="2022-01-06T22:58:16.664" v="50" actId="26606"/>
          <ac:spMkLst>
            <pc:docMk/>
            <pc:sldMk cId="645408024" sldId="256"/>
            <ac:spMk id="30" creationId="{73FCC02D-7F2B-49D7-859A-8C9CA4C5E424}"/>
          </ac:spMkLst>
        </pc:spChg>
        <pc:spChg chg="add del">
          <ac:chgData name="Orel Tsioni" userId="a8de7865-fae6-434d-be7a-d941dd9a0b30" providerId="ADAL" clId="{17973100-4CBA-4053-8638-3FE0809890F7}" dt="2022-01-06T22:57:50.077" v="46" actId="26606"/>
          <ac:spMkLst>
            <pc:docMk/>
            <pc:sldMk cId="645408024" sldId="256"/>
            <ac:spMk id="31" creationId="{C0B27210-D0CA-4654-B3E3-9ABB4F178EA1}"/>
          </ac:spMkLst>
        </pc:spChg>
        <pc:spChg chg="add del">
          <ac:chgData name="Orel Tsioni" userId="a8de7865-fae6-434d-be7a-d941dd9a0b30" providerId="ADAL" clId="{17973100-4CBA-4053-8638-3FE0809890F7}" dt="2022-01-06T22:57:50.077" v="46" actId="26606"/>
          <ac:spMkLst>
            <pc:docMk/>
            <pc:sldMk cId="645408024" sldId="256"/>
            <ac:spMk id="32" creationId="{1DB7C82F-AB7E-4F0C-B829-FA1B9C415180}"/>
          </ac:spMkLst>
        </pc:spChg>
        <pc:spChg chg="add del">
          <ac:chgData name="Orel Tsioni" userId="a8de7865-fae6-434d-be7a-d941dd9a0b30" providerId="ADAL" clId="{17973100-4CBA-4053-8638-3FE0809890F7}" dt="2022-01-06T22:58:24.955" v="52" actId="26606"/>
          <ac:spMkLst>
            <pc:docMk/>
            <pc:sldMk cId="645408024" sldId="256"/>
            <ac:spMk id="41" creationId="{BCC55ACC-A2F6-403C-A3A4-D59B3734D45F}"/>
          </ac:spMkLst>
        </pc:spChg>
        <pc:spChg chg="add del">
          <ac:chgData name="Orel Tsioni" userId="a8de7865-fae6-434d-be7a-d941dd9a0b30" providerId="ADAL" clId="{17973100-4CBA-4053-8638-3FE0809890F7}" dt="2022-01-06T22:58:28.326" v="54" actId="26606"/>
          <ac:spMkLst>
            <pc:docMk/>
            <pc:sldMk cId="645408024" sldId="256"/>
            <ac:spMk id="43" creationId="{A061BA2E-A388-41C5-B73A-B0FEB6B1029D}"/>
          </ac:spMkLst>
        </pc:spChg>
        <pc:spChg chg="add del">
          <ac:chgData name="Orel Tsioni" userId="a8de7865-fae6-434d-be7a-d941dd9a0b30" providerId="ADAL" clId="{17973100-4CBA-4053-8638-3FE0809890F7}" dt="2022-01-06T22:58:28.326" v="54" actId="26606"/>
          <ac:spMkLst>
            <pc:docMk/>
            <pc:sldMk cId="645408024" sldId="256"/>
            <ac:spMk id="45" creationId="{76E192A2-3ED3-4081-8A86-A22B5114178F}"/>
          </ac:spMkLst>
        </pc:spChg>
        <pc:spChg chg="add del">
          <ac:chgData name="Orel Tsioni" userId="a8de7865-fae6-434d-be7a-d941dd9a0b30" providerId="ADAL" clId="{17973100-4CBA-4053-8638-3FE0809890F7}" dt="2022-01-06T22:58:28.326" v="54" actId="26606"/>
          <ac:spMkLst>
            <pc:docMk/>
            <pc:sldMk cId="645408024" sldId="256"/>
            <ac:spMk id="46" creationId="{79F40191-0F44-4FD1-82CC-ACB507C14BE6}"/>
          </ac:spMkLst>
        </pc:spChg>
        <pc:spChg chg="add del">
          <ac:chgData name="Orel Tsioni" userId="a8de7865-fae6-434d-be7a-d941dd9a0b30" providerId="ADAL" clId="{17973100-4CBA-4053-8638-3FE0809890F7}" dt="2022-01-06T22:58:30.744" v="56" actId="26606"/>
          <ac:spMkLst>
            <pc:docMk/>
            <pc:sldMk cId="645408024" sldId="256"/>
            <ac:spMk id="48" creationId="{A8CCCB6D-5162-4AAE-A5E3-3AC55410DBCE}"/>
          </ac:spMkLst>
        </pc:spChg>
        <pc:spChg chg="add del">
          <ac:chgData name="Orel Tsioni" userId="a8de7865-fae6-434d-be7a-d941dd9a0b30" providerId="ADAL" clId="{17973100-4CBA-4053-8638-3FE0809890F7}" dt="2022-01-06T22:58:30.744" v="56" actId="26606"/>
          <ac:spMkLst>
            <pc:docMk/>
            <pc:sldMk cId="645408024" sldId="256"/>
            <ac:spMk id="49" creationId="{0BCD8C04-CC7B-40EF-82EB-E9821F79BB86}"/>
          </ac:spMkLst>
        </pc:spChg>
        <pc:spChg chg="add del">
          <ac:chgData name="Orel Tsioni" userId="a8de7865-fae6-434d-be7a-d941dd9a0b30" providerId="ADAL" clId="{17973100-4CBA-4053-8638-3FE0809890F7}" dt="2022-01-06T22:58:32.167" v="58" actId="26606"/>
          <ac:spMkLst>
            <pc:docMk/>
            <pc:sldMk cId="645408024" sldId="256"/>
            <ac:spMk id="52" creationId="{BCC55ACC-A2F6-403C-A3A4-D59B3734D45F}"/>
          </ac:spMkLst>
        </pc:spChg>
        <pc:spChg chg="add del">
          <ac:chgData name="Orel Tsioni" userId="a8de7865-fae6-434d-be7a-d941dd9a0b30" providerId="ADAL" clId="{17973100-4CBA-4053-8638-3FE0809890F7}" dt="2022-01-06T22:58:33.083" v="60" actId="26606"/>
          <ac:spMkLst>
            <pc:docMk/>
            <pc:sldMk cId="645408024" sldId="256"/>
            <ac:spMk id="54" creationId="{6F40FBDA-CEB1-40F0-9AB9-BD9C402D70FE}"/>
          </ac:spMkLst>
        </pc:spChg>
        <pc:spChg chg="add del">
          <ac:chgData name="Orel Tsioni" userId="a8de7865-fae6-434d-be7a-d941dd9a0b30" providerId="ADAL" clId="{17973100-4CBA-4053-8638-3FE0809890F7}" dt="2022-01-06T22:58:33.083" v="60" actId="26606"/>
          <ac:spMkLst>
            <pc:docMk/>
            <pc:sldMk cId="645408024" sldId="256"/>
            <ac:spMk id="55" creationId="{0344D4FE-ABEF-4230-9E4E-AD5782FC78AC}"/>
          </ac:spMkLst>
        </pc:spChg>
        <pc:spChg chg="add del">
          <ac:chgData name="Orel Tsioni" userId="a8de7865-fae6-434d-be7a-d941dd9a0b30" providerId="ADAL" clId="{17973100-4CBA-4053-8638-3FE0809890F7}" dt="2022-01-06T22:58:33.083" v="60" actId="26606"/>
          <ac:spMkLst>
            <pc:docMk/>
            <pc:sldMk cId="645408024" sldId="256"/>
            <ac:spMk id="56" creationId="{9325F979-D3F9-4926-81B7-7ACCB31A501B}"/>
          </ac:spMkLst>
        </pc:spChg>
        <pc:spChg chg="add del">
          <ac:chgData name="Orel Tsioni" userId="a8de7865-fae6-434d-be7a-d941dd9a0b30" providerId="ADAL" clId="{17973100-4CBA-4053-8638-3FE0809890F7}" dt="2022-01-06T22:58:34.878" v="62" actId="26606"/>
          <ac:spMkLst>
            <pc:docMk/>
            <pc:sldMk cId="645408024" sldId="256"/>
            <ac:spMk id="58" creationId="{657F69E0-C4B0-4BEC-A689-4F8D877F05D4}"/>
          </ac:spMkLst>
        </pc:spChg>
        <pc:spChg chg="add del">
          <ac:chgData name="Orel Tsioni" userId="a8de7865-fae6-434d-be7a-d941dd9a0b30" providerId="ADAL" clId="{17973100-4CBA-4053-8638-3FE0809890F7}" dt="2022-01-06T22:58:34.878" v="62" actId="26606"/>
          <ac:spMkLst>
            <pc:docMk/>
            <pc:sldMk cId="645408024" sldId="256"/>
            <ac:spMk id="59" creationId="{9F6380B4-6A1C-481E-8408-B4E6C75B9B81}"/>
          </ac:spMkLst>
        </pc:spChg>
        <pc:spChg chg="add del">
          <ac:chgData name="Orel Tsioni" userId="a8de7865-fae6-434d-be7a-d941dd9a0b30" providerId="ADAL" clId="{17973100-4CBA-4053-8638-3FE0809890F7}" dt="2022-01-06T22:58:39.208" v="64" actId="26606"/>
          <ac:spMkLst>
            <pc:docMk/>
            <pc:sldMk cId="645408024" sldId="256"/>
            <ac:spMk id="61" creationId="{5EB73228-F09B-409F-9EC1-7E853C4F5B43}"/>
          </ac:spMkLst>
        </pc:spChg>
        <pc:spChg chg="add del">
          <ac:chgData name="Orel Tsioni" userId="a8de7865-fae6-434d-be7a-d941dd9a0b30" providerId="ADAL" clId="{17973100-4CBA-4053-8638-3FE0809890F7}" dt="2022-01-06T22:58:39.208" v="64" actId="26606"/>
          <ac:spMkLst>
            <pc:docMk/>
            <pc:sldMk cId="645408024" sldId="256"/>
            <ac:spMk id="62" creationId="{3150A4AE-7BE7-480D-BD8C-3951E6479910}"/>
          </ac:spMkLst>
        </pc:spChg>
        <pc:spChg chg="add del">
          <ac:chgData name="Orel Tsioni" userId="a8de7865-fae6-434d-be7a-d941dd9a0b30" providerId="ADAL" clId="{17973100-4CBA-4053-8638-3FE0809890F7}" dt="2022-01-06T22:58:42.400" v="66" actId="26606"/>
          <ac:spMkLst>
            <pc:docMk/>
            <pc:sldMk cId="645408024" sldId="256"/>
            <ac:spMk id="64" creationId="{C0B27210-D0CA-4654-B3E3-9ABB4F178EA1}"/>
          </ac:spMkLst>
        </pc:spChg>
        <pc:spChg chg="add del">
          <ac:chgData name="Orel Tsioni" userId="a8de7865-fae6-434d-be7a-d941dd9a0b30" providerId="ADAL" clId="{17973100-4CBA-4053-8638-3FE0809890F7}" dt="2022-01-06T22:58:42.400" v="66" actId="26606"/>
          <ac:spMkLst>
            <pc:docMk/>
            <pc:sldMk cId="645408024" sldId="256"/>
            <ac:spMk id="65" creationId="{1DB7C82F-AB7E-4F0C-B829-FA1B9C415180}"/>
          </ac:spMkLst>
        </pc:spChg>
        <pc:spChg chg="add del">
          <ac:chgData name="Orel Tsioni" userId="a8de7865-fae6-434d-be7a-d941dd9a0b30" providerId="ADAL" clId="{17973100-4CBA-4053-8638-3FE0809890F7}" dt="2022-01-06T22:58:42.400" v="66" actId="26606"/>
          <ac:spMkLst>
            <pc:docMk/>
            <pc:sldMk cId="645408024" sldId="256"/>
            <ac:spMk id="66" creationId="{70B66945-4967-4040-926D-DCA44313CDAB}"/>
          </ac:spMkLst>
        </pc:spChg>
        <pc:spChg chg="add del">
          <ac:chgData name="Orel Tsioni" userId="a8de7865-fae6-434d-be7a-d941dd9a0b30" providerId="ADAL" clId="{17973100-4CBA-4053-8638-3FE0809890F7}" dt="2022-01-06T22:58:43.086" v="68" actId="26606"/>
          <ac:spMkLst>
            <pc:docMk/>
            <pc:sldMk cId="645408024" sldId="256"/>
            <ac:spMk id="68" creationId="{73FCC02D-7F2B-49D7-859A-8C9CA4C5E424}"/>
          </ac:spMkLst>
        </pc:spChg>
        <pc:spChg chg="add del">
          <ac:chgData name="Orel Tsioni" userId="a8de7865-fae6-434d-be7a-d941dd9a0b30" providerId="ADAL" clId="{17973100-4CBA-4053-8638-3FE0809890F7}" dt="2022-01-06T22:58:47.017" v="70" actId="26606"/>
          <ac:spMkLst>
            <pc:docMk/>
            <pc:sldMk cId="645408024" sldId="256"/>
            <ac:spMk id="77" creationId="{BCC55ACC-A2F6-403C-A3A4-D59B3734D45F}"/>
          </ac:spMkLst>
        </pc:spChg>
        <pc:spChg chg="add">
          <ac:chgData name="Orel Tsioni" userId="a8de7865-fae6-434d-be7a-d941dd9a0b30" providerId="ADAL" clId="{17973100-4CBA-4053-8638-3FE0809890F7}" dt="2022-01-06T22:58:47.105" v="71" actId="26606"/>
          <ac:spMkLst>
            <pc:docMk/>
            <pc:sldMk cId="645408024" sldId="256"/>
            <ac:spMk id="79" creationId="{73FCC02D-7F2B-49D7-859A-8C9CA4C5E424}"/>
          </ac:spMkLst>
        </pc:spChg>
        <pc:grpChg chg="add del">
          <ac:chgData name="Orel Tsioni" userId="a8de7865-fae6-434d-be7a-d941dd9a0b30" providerId="ADAL" clId="{17973100-4CBA-4053-8638-3FE0809890F7}" dt="2022-01-06T22:58:16.664" v="50" actId="26606"/>
          <ac:grpSpMkLst>
            <pc:docMk/>
            <pc:sldMk cId="645408024" sldId="256"/>
            <ac:grpSpMk id="34" creationId="{083B64E8-D4C5-4299-B6FF-7274DEDF0DE6}"/>
          </ac:grpSpMkLst>
        </pc:grpChg>
        <pc:grpChg chg="add del">
          <ac:chgData name="Orel Tsioni" userId="a8de7865-fae6-434d-be7a-d941dd9a0b30" providerId="ADAL" clId="{17973100-4CBA-4053-8638-3FE0809890F7}" dt="2022-01-06T22:58:43.086" v="68" actId="26606"/>
          <ac:grpSpMkLst>
            <pc:docMk/>
            <pc:sldMk cId="645408024" sldId="256"/>
            <ac:grpSpMk id="70" creationId="{083B64E8-D4C5-4299-B6FF-7274DEDF0DE6}"/>
          </ac:grpSpMkLst>
        </pc:grpChg>
        <pc:grpChg chg="add">
          <ac:chgData name="Orel Tsioni" userId="a8de7865-fae6-434d-be7a-d941dd9a0b30" providerId="ADAL" clId="{17973100-4CBA-4053-8638-3FE0809890F7}" dt="2022-01-06T22:58:47.105" v="71" actId="26606"/>
          <ac:grpSpMkLst>
            <pc:docMk/>
            <pc:sldMk cId="645408024" sldId="256"/>
            <ac:grpSpMk id="81" creationId="{083B64E8-D4C5-4299-B6FF-7274DEDF0DE6}"/>
          </ac:grpSpMkLst>
        </pc:grpChg>
        <pc:picChg chg="add del">
          <ac:chgData name="Orel Tsioni" userId="a8de7865-fae6-434d-be7a-d941dd9a0b30" providerId="ADAL" clId="{17973100-4CBA-4053-8638-3FE0809890F7}" dt="2022-01-06T22:51:28.501" v="2" actId="21"/>
          <ac:picMkLst>
            <pc:docMk/>
            <pc:sldMk cId="645408024" sldId="256"/>
            <ac:picMk id="9" creationId="{F590BE4E-EF1C-468B-8F97-1070FC083232}"/>
          </ac:picMkLst>
        </pc:picChg>
        <pc:picChg chg="add del">
          <ac:chgData name="Orel Tsioni" userId="a8de7865-fae6-434d-be7a-d941dd9a0b30" providerId="ADAL" clId="{17973100-4CBA-4053-8638-3FE0809890F7}" dt="2022-01-06T22:58:02.181" v="48" actId="26606"/>
          <ac:picMkLst>
            <pc:docMk/>
            <pc:sldMk cId="645408024" sldId="256"/>
            <ac:picMk id="18" creationId="{0F39B8C7-9574-49ED-BBAD-0360D509373F}"/>
          </ac:picMkLst>
        </pc:picChg>
        <pc:picChg chg="add del">
          <ac:chgData name="Orel Tsioni" userId="a8de7865-fae6-434d-be7a-d941dd9a0b30" providerId="ADAL" clId="{17973100-4CBA-4053-8638-3FE0809890F7}" dt="2022-01-06T22:58:16.664" v="50" actId="26606"/>
          <ac:picMkLst>
            <pc:docMk/>
            <pc:sldMk cId="645408024" sldId="256"/>
            <ac:picMk id="33" creationId="{DF5C9AF6-8453-4AEA-899B-84256BCC6A5D}"/>
          </ac:picMkLst>
        </pc:picChg>
        <pc:picChg chg="add del">
          <ac:chgData name="Orel Tsioni" userId="a8de7865-fae6-434d-be7a-d941dd9a0b30" providerId="ADAL" clId="{17973100-4CBA-4053-8638-3FE0809890F7}" dt="2022-01-06T22:58:24.955" v="52" actId="26606"/>
          <ac:picMkLst>
            <pc:docMk/>
            <pc:sldMk cId="645408024" sldId="256"/>
            <ac:picMk id="40" creationId="{0F39B8C7-9574-49ED-BBAD-0360D509373F}"/>
          </ac:picMkLst>
        </pc:picChg>
        <pc:picChg chg="add del">
          <ac:chgData name="Orel Tsioni" userId="a8de7865-fae6-434d-be7a-d941dd9a0b30" providerId="ADAL" clId="{17973100-4CBA-4053-8638-3FE0809890F7}" dt="2022-01-06T22:58:28.326" v="54" actId="26606"/>
          <ac:picMkLst>
            <pc:docMk/>
            <pc:sldMk cId="645408024" sldId="256"/>
            <ac:picMk id="44" creationId="{5965630E-73FB-45A1-90F0-8970C9D8C88E}"/>
          </ac:picMkLst>
        </pc:picChg>
        <pc:picChg chg="add del">
          <ac:chgData name="Orel Tsioni" userId="a8de7865-fae6-434d-be7a-d941dd9a0b30" providerId="ADAL" clId="{17973100-4CBA-4053-8638-3FE0809890F7}" dt="2022-01-06T22:58:30.744" v="56" actId="26606"/>
          <ac:picMkLst>
            <pc:docMk/>
            <pc:sldMk cId="645408024" sldId="256"/>
            <ac:picMk id="50" creationId="{68AFC628-09AE-43E9-92C3-5BF9BF0E8438}"/>
          </ac:picMkLst>
        </pc:picChg>
        <pc:picChg chg="add del">
          <ac:chgData name="Orel Tsioni" userId="a8de7865-fae6-434d-be7a-d941dd9a0b30" providerId="ADAL" clId="{17973100-4CBA-4053-8638-3FE0809890F7}" dt="2022-01-06T22:58:43.086" v="68" actId="26606"/>
          <ac:picMkLst>
            <pc:docMk/>
            <pc:sldMk cId="645408024" sldId="256"/>
            <ac:picMk id="69" creationId="{DF5C9AF6-8453-4AEA-899B-84256BCC6A5D}"/>
          </ac:picMkLst>
        </pc:picChg>
        <pc:picChg chg="add del">
          <ac:chgData name="Orel Tsioni" userId="a8de7865-fae6-434d-be7a-d941dd9a0b30" providerId="ADAL" clId="{17973100-4CBA-4053-8638-3FE0809890F7}" dt="2022-01-06T22:58:47.017" v="70" actId="26606"/>
          <ac:picMkLst>
            <pc:docMk/>
            <pc:sldMk cId="645408024" sldId="256"/>
            <ac:picMk id="76" creationId="{0F39B8C7-9574-49ED-BBAD-0360D509373F}"/>
          </ac:picMkLst>
        </pc:picChg>
        <pc:picChg chg="add mod">
          <ac:chgData name="Orel Tsioni" userId="a8de7865-fae6-434d-be7a-d941dd9a0b30" providerId="ADAL" clId="{17973100-4CBA-4053-8638-3FE0809890F7}" dt="2022-01-06T23:03:46.535" v="145" actId="1076"/>
          <ac:picMkLst>
            <pc:docMk/>
            <pc:sldMk cId="645408024" sldId="256"/>
            <ac:picMk id="80" creationId="{DF5C9AF6-8453-4AEA-899B-84256BCC6A5D}"/>
          </ac:picMkLst>
        </pc:picChg>
      </pc:sldChg>
      <pc:sldChg chg="addSp delSp modSp del mod setBg modNotesTx">
        <pc:chgData name="Orel Tsioni" userId="a8de7865-fae6-434d-be7a-d941dd9a0b30" providerId="ADAL" clId="{17973100-4CBA-4053-8638-3FE0809890F7}" dt="2022-01-07T16:44:11.682" v="5587" actId="2696"/>
        <pc:sldMkLst>
          <pc:docMk/>
          <pc:sldMk cId="3250307056" sldId="257"/>
        </pc:sldMkLst>
        <pc:spChg chg="mod">
          <ac:chgData name="Orel Tsioni" userId="a8de7865-fae6-434d-be7a-d941dd9a0b30" providerId="ADAL" clId="{17973100-4CBA-4053-8638-3FE0809890F7}" dt="2022-01-07T00:28:44.190" v="2488" actId="14100"/>
          <ac:spMkLst>
            <pc:docMk/>
            <pc:sldMk cId="3250307056" sldId="257"/>
            <ac:spMk id="2" creationId="{FD800230-2005-4FA2-94F5-D9C23188CAD5}"/>
          </ac:spMkLst>
        </pc:spChg>
        <pc:spChg chg="mod">
          <ac:chgData name="Orel Tsioni" userId="a8de7865-fae6-434d-be7a-d941dd9a0b30" providerId="ADAL" clId="{17973100-4CBA-4053-8638-3FE0809890F7}" dt="2022-01-07T16:41:53.166" v="5538" actId="20577"/>
          <ac:spMkLst>
            <pc:docMk/>
            <pc:sldMk cId="3250307056" sldId="257"/>
            <ac:spMk id="3" creationId="{7D12C6E8-1FC5-4E53-A7CF-54BCF37F618D}"/>
          </ac:spMkLst>
        </pc:spChg>
        <pc:spChg chg="mod ord">
          <ac:chgData name="Orel Tsioni" userId="a8de7865-fae6-434d-be7a-d941dd9a0b30" providerId="ADAL" clId="{17973100-4CBA-4053-8638-3FE0809890F7}" dt="2022-01-07T00:08:12.354" v="2163" actId="26606"/>
          <ac:spMkLst>
            <pc:docMk/>
            <pc:sldMk cId="3250307056" sldId="257"/>
            <ac:spMk id="4" creationId="{D6B58C7B-87BA-4E21-A5B3-AB82A8B2A8CE}"/>
          </ac:spMkLst>
        </pc:spChg>
        <pc:spChg chg="add mod">
          <ac:chgData name="Orel Tsioni" userId="a8de7865-fae6-434d-be7a-d941dd9a0b30" providerId="ADAL" clId="{17973100-4CBA-4053-8638-3FE0809890F7}" dt="2022-01-07T00:27:36.541" v="2467" actId="1076"/>
          <ac:spMkLst>
            <pc:docMk/>
            <pc:sldMk cId="3250307056" sldId="257"/>
            <ac:spMk id="13" creationId="{876FCC39-D519-4213-B18E-B0510DA72915}"/>
          </ac:spMkLst>
        </pc:spChg>
        <pc:spChg chg="add">
          <ac:chgData name="Orel Tsioni" userId="a8de7865-fae6-434d-be7a-d941dd9a0b30" providerId="ADAL" clId="{17973100-4CBA-4053-8638-3FE0809890F7}" dt="2022-01-07T00:08:12.354" v="2163" actId="26606"/>
          <ac:spMkLst>
            <pc:docMk/>
            <pc:sldMk cId="3250307056" sldId="257"/>
            <ac:spMk id="73" creationId="{5E39A796-BE83-48B1-B33F-35C4A32AAB57}"/>
          </ac:spMkLst>
        </pc:spChg>
        <pc:spChg chg="add">
          <ac:chgData name="Orel Tsioni" userId="a8de7865-fae6-434d-be7a-d941dd9a0b30" providerId="ADAL" clId="{17973100-4CBA-4053-8638-3FE0809890F7}" dt="2022-01-07T00:08:12.354" v="2163" actId="26606"/>
          <ac:spMkLst>
            <pc:docMk/>
            <pc:sldMk cId="3250307056" sldId="257"/>
            <ac:spMk id="75" creationId="{72F84B47-E267-4194-8194-831DB7B5547F}"/>
          </ac:spMkLst>
        </pc:spChg>
        <pc:picChg chg="del">
          <ac:chgData name="Orel Tsioni" userId="a8de7865-fae6-434d-be7a-d941dd9a0b30" providerId="ADAL" clId="{17973100-4CBA-4053-8638-3FE0809890F7}" dt="2022-01-07T00:06:43.788" v="2140" actId="478"/>
          <ac:picMkLst>
            <pc:docMk/>
            <pc:sldMk cId="3250307056" sldId="257"/>
            <ac:picMk id="5" creationId="{332CD601-6AE3-46E7-B444-15B47B686F36}"/>
          </ac:picMkLst>
        </pc:picChg>
        <pc:picChg chg="add del mod">
          <ac:chgData name="Orel Tsioni" userId="a8de7865-fae6-434d-be7a-d941dd9a0b30" providerId="ADAL" clId="{17973100-4CBA-4053-8638-3FE0809890F7}" dt="2022-01-06T23:52:33.669" v="1505" actId="21"/>
          <ac:picMkLst>
            <pc:docMk/>
            <pc:sldMk cId="3250307056" sldId="257"/>
            <ac:picMk id="6" creationId="{7F8F248C-F6A7-45D1-BA38-FE966F1514DE}"/>
          </ac:picMkLst>
        </pc:picChg>
        <pc:picChg chg="add del mod">
          <ac:chgData name="Orel Tsioni" userId="a8de7865-fae6-434d-be7a-d941dd9a0b30" providerId="ADAL" clId="{17973100-4CBA-4053-8638-3FE0809890F7}" dt="2022-01-07T16:42:29.723" v="5545" actId="21"/>
          <ac:picMkLst>
            <pc:docMk/>
            <pc:sldMk cId="3250307056" sldId="257"/>
            <ac:picMk id="11" creationId="{436E3FDB-9BC0-4A1C-A71C-3D75606DB6F7}"/>
          </ac:picMkLst>
        </pc:picChg>
        <pc:picChg chg="add del mod">
          <ac:chgData name="Orel Tsioni" userId="a8de7865-fae6-434d-be7a-d941dd9a0b30" providerId="ADAL" clId="{17973100-4CBA-4053-8638-3FE0809890F7}" dt="2022-01-07T00:07:57.182" v="2154"/>
          <ac:picMkLst>
            <pc:docMk/>
            <pc:sldMk cId="3250307056" sldId="257"/>
            <ac:picMk id="1026" creationId="{69770274-FFDD-4846-AEDB-41676D881232}"/>
          </ac:picMkLst>
        </pc:picChg>
        <pc:picChg chg="add del mod">
          <ac:chgData name="Orel Tsioni" userId="a8de7865-fae6-434d-be7a-d941dd9a0b30" providerId="ADAL" clId="{17973100-4CBA-4053-8638-3FE0809890F7}" dt="2022-01-07T00:26:38.605" v="2455" actId="478"/>
          <ac:picMkLst>
            <pc:docMk/>
            <pc:sldMk cId="3250307056" sldId="257"/>
            <ac:picMk id="1028" creationId="{B6E1CE55-EA35-4E5C-83D8-6314FB61B4A7}"/>
          </ac:picMkLst>
        </pc:picChg>
      </pc:sldChg>
      <pc:sldChg chg="addSp delSp modSp mod ord setBg modNotesTx">
        <pc:chgData name="Orel Tsioni" userId="a8de7865-fae6-434d-be7a-d941dd9a0b30" providerId="ADAL" clId="{17973100-4CBA-4053-8638-3FE0809890F7}" dt="2022-01-07T16:24:49.422" v="5077" actId="1076"/>
        <pc:sldMkLst>
          <pc:docMk/>
          <pc:sldMk cId="1426608871" sldId="258"/>
        </pc:sldMkLst>
        <pc:spChg chg="mod ord">
          <ac:chgData name="Orel Tsioni" userId="a8de7865-fae6-434d-be7a-d941dd9a0b30" providerId="ADAL" clId="{17973100-4CBA-4053-8638-3FE0809890F7}" dt="2022-01-07T16:24:44.744" v="5075" actId="26606"/>
          <ac:spMkLst>
            <pc:docMk/>
            <pc:sldMk cId="1426608871" sldId="258"/>
            <ac:spMk id="2" creationId="{81031574-6792-49E2-BD31-A53A41231425}"/>
          </ac:spMkLst>
        </pc:spChg>
        <pc:spChg chg="mod ord">
          <ac:chgData name="Orel Tsioni" userId="a8de7865-fae6-434d-be7a-d941dd9a0b30" providerId="ADAL" clId="{17973100-4CBA-4053-8638-3FE0809890F7}" dt="2022-01-07T16:24:44.744" v="5075" actId="26606"/>
          <ac:spMkLst>
            <pc:docMk/>
            <pc:sldMk cId="1426608871" sldId="258"/>
            <ac:spMk id="3" creationId="{7D12C6E8-1FC5-4E53-A7CF-54BCF37F618D}"/>
          </ac:spMkLst>
        </pc:spChg>
        <pc:spChg chg="mod">
          <ac:chgData name="Orel Tsioni" userId="a8de7865-fae6-434d-be7a-d941dd9a0b30" providerId="ADAL" clId="{17973100-4CBA-4053-8638-3FE0809890F7}" dt="2022-01-07T16:24:44.744" v="5075" actId="26606"/>
          <ac:spMkLst>
            <pc:docMk/>
            <pc:sldMk cId="1426608871" sldId="258"/>
            <ac:spMk id="6" creationId="{F9386A50-B2C5-49A0-8347-FA61D02CF61E}"/>
          </ac:spMkLst>
        </pc:spChg>
        <pc:spChg chg="add del mod">
          <ac:chgData name="Orel Tsioni" userId="a8de7865-fae6-434d-be7a-d941dd9a0b30" providerId="ADAL" clId="{17973100-4CBA-4053-8638-3FE0809890F7}" dt="2022-01-07T15:45:10.090" v="2994" actId="22"/>
          <ac:spMkLst>
            <pc:docMk/>
            <pc:sldMk cId="1426608871" sldId="258"/>
            <ac:spMk id="7" creationId="{45E439DE-6B20-4E02-BE32-D280C653CD71}"/>
          </ac:spMkLst>
        </pc:spChg>
        <pc:spChg chg="add del">
          <ac:chgData name="Orel Tsioni" userId="a8de7865-fae6-434d-be7a-d941dd9a0b30" providerId="ADAL" clId="{17973100-4CBA-4053-8638-3FE0809890F7}" dt="2022-01-07T16:24:35.376" v="5068" actId="26606"/>
          <ac:spMkLst>
            <pc:docMk/>
            <pc:sldMk cId="1426608871" sldId="258"/>
            <ac:spMk id="11" creationId="{2B566528-1B12-4246-9431-5C2D7D081168}"/>
          </ac:spMkLst>
        </pc:spChg>
        <pc:spChg chg="add del">
          <ac:chgData name="Orel Tsioni" userId="a8de7865-fae6-434d-be7a-d941dd9a0b30" providerId="ADAL" clId="{17973100-4CBA-4053-8638-3FE0809890F7}" dt="2022-01-07T16:24:36.529" v="5070" actId="26606"/>
          <ac:spMkLst>
            <pc:docMk/>
            <pc:sldMk cId="1426608871" sldId="258"/>
            <ac:spMk id="21" creationId="{2B97F24A-32CE-4C1C-A50D-3016B394DCFB}"/>
          </ac:spMkLst>
        </pc:spChg>
        <pc:spChg chg="add del">
          <ac:chgData name="Orel Tsioni" userId="a8de7865-fae6-434d-be7a-d941dd9a0b30" providerId="ADAL" clId="{17973100-4CBA-4053-8638-3FE0809890F7}" dt="2022-01-07T16:24:36.529" v="5070" actId="26606"/>
          <ac:spMkLst>
            <pc:docMk/>
            <pc:sldMk cId="1426608871" sldId="258"/>
            <ac:spMk id="22" creationId="{CD8B4F24-440B-49E9-B85D-733523DC064B}"/>
          </ac:spMkLst>
        </pc:spChg>
        <pc:spChg chg="add del">
          <ac:chgData name="Orel Tsioni" userId="a8de7865-fae6-434d-be7a-d941dd9a0b30" providerId="ADAL" clId="{17973100-4CBA-4053-8638-3FE0809890F7}" dt="2022-01-07T16:24:41.198" v="5072" actId="26606"/>
          <ac:spMkLst>
            <pc:docMk/>
            <pc:sldMk cId="1426608871" sldId="258"/>
            <ac:spMk id="24" creationId="{FF9B822F-893E-44C8-963C-64F50ACECBB2}"/>
          </ac:spMkLst>
        </pc:spChg>
        <pc:spChg chg="add del">
          <ac:chgData name="Orel Tsioni" userId="a8de7865-fae6-434d-be7a-d941dd9a0b30" providerId="ADAL" clId="{17973100-4CBA-4053-8638-3FE0809890F7}" dt="2022-01-07T16:24:41.198" v="5072" actId="26606"/>
          <ac:spMkLst>
            <pc:docMk/>
            <pc:sldMk cId="1426608871" sldId="258"/>
            <ac:spMk id="25" creationId="{EBF87945-A001-489F-9D9B-7D9435F0B9CA}"/>
          </ac:spMkLst>
        </pc:spChg>
        <pc:spChg chg="add del">
          <ac:chgData name="Orel Tsioni" userId="a8de7865-fae6-434d-be7a-d941dd9a0b30" providerId="ADAL" clId="{17973100-4CBA-4053-8638-3FE0809890F7}" dt="2022-01-07T16:24:44.715" v="5074" actId="26606"/>
          <ac:spMkLst>
            <pc:docMk/>
            <pc:sldMk cId="1426608871" sldId="258"/>
            <ac:spMk id="27" creationId="{CEB41C5C-0F34-4DDA-9D7C-5E717F35F60C}"/>
          </ac:spMkLst>
        </pc:spChg>
        <pc:spChg chg="add">
          <ac:chgData name="Orel Tsioni" userId="a8de7865-fae6-434d-be7a-d941dd9a0b30" providerId="ADAL" clId="{17973100-4CBA-4053-8638-3FE0809890F7}" dt="2022-01-07T16:24:44.744" v="5075" actId="26606"/>
          <ac:spMkLst>
            <pc:docMk/>
            <pc:sldMk cId="1426608871" sldId="258"/>
            <ac:spMk id="30" creationId="{2B566528-1B12-4246-9431-5C2D7D081168}"/>
          </ac:spMkLst>
        </pc:spChg>
        <pc:grpChg chg="add del">
          <ac:chgData name="Orel Tsioni" userId="a8de7865-fae6-434d-be7a-d941dd9a0b30" providerId="ADAL" clId="{17973100-4CBA-4053-8638-3FE0809890F7}" dt="2022-01-07T16:24:35.376" v="5068" actId="26606"/>
          <ac:grpSpMkLst>
            <pc:docMk/>
            <pc:sldMk cId="1426608871" sldId="258"/>
            <ac:grpSpMk id="13" creationId="{828A5161-06F1-46CF-8AD7-844680A59E13}"/>
          </ac:grpSpMkLst>
        </pc:grpChg>
        <pc:grpChg chg="add del">
          <ac:chgData name="Orel Tsioni" userId="a8de7865-fae6-434d-be7a-d941dd9a0b30" providerId="ADAL" clId="{17973100-4CBA-4053-8638-3FE0809890F7}" dt="2022-01-07T16:24:35.376" v="5068" actId="26606"/>
          <ac:grpSpMkLst>
            <pc:docMk/>
            <pc:sldMk cId="1426608871" sldId="258"/>
            <ac:grpSpMk id="17" creationId="{5995D10D-E9C9-47DB-AE7E-801FEF38F5C9}"/>
          </ac:grpSpMkLst>
        </pc:grpChg>
        <pc:grpChg chg="add">
          <ac:chgData name="Orel Tsioni" userId="a8de7865-fae6-434d-be7a-d941dd9a0b30" providerId="ADAL" clId="{17973100-4CBA-4053-8638-3FE0809890F7}" dt="2022-01-07T16:24:44.744" v="5075" actId="26606"/>
          <ac:grpSpMkLst>
            <pc:docMk/>
            <pc:sldMk cId="1426608871" sldId="258"/>
            <ac:grpSpMk id="31" creationId="{828A5161-06F1-46CF-8AD7-844680A59E13}"/>
          </ac:grpSpMkLst>
        </pc:grpChg>
        <pc:grpChg chg="add">
          <ac:chgData name="Orel Tsioni" userId="a8de7865-fae6-434d-be7a-d941dd9a0b30" providerId="ADAL" clId="{17973100-4CBA-4053-8638-3FE0809890F7}" dt="2022-01-07T16:24:44.744" v="5075" actId="26606"/>
          <ac:grpSpMkLst>
            <pc:docMk/>
            <pc:sldMk cId="1426608871" sldId="258"/>
            <ac:grpSpMk id="32" creationId="{5995D10D-E9C9-47DB-AE7E-801FEF38F5C9}"/>
          </ac:grpSpMkLst>
        </pc:grpChg>
        <pc:picChg chg="add mod">
          <ac:chgData name="Orel Tsioni" userId="a8de7865-fae6-434d-be7a-d941dd9a0b30" providerId="ADAL" clId="{17973100-4CBA-4053-8638-3FE0809890F7}" dt="2022-01-07T16:24:49.422" v="5077" actId="1076"/>
          <ac:picMkLst>
            <pc:docMk/>
            <pc:sldMk cId="1426608871" sldId="258"/>
            <ac:picMk id="5" creationId="{0218A630-82E9-432E-BF4B-3D8E13C136D0}"/>
          </ac:picMkLst>
        </pc:picChg>
        <pc:picChg chg="add del mod">
          <ac:chgData name="Orel Tsioni" userId="a8de7865-fae6-434d-be7a-d941dd9a0b30" providerId="ADAL" clId="{17973100-4CBA-4053-8638-3FE0809890F7}" dt="2022-01-07T15:36:02.336" v="2803" actId="21"/>
          <ac:picMkLst>
            <pc:docMk/>
            <pc:sldMk cId="1426608871" sldId="258"/>
            <ac:picMk id="7" creationId="{2B36EB57-5CDE-40E5-9FA0-2E0E1B62B196}"/>
          </ac:picMkLst>
        </pc:picChg>
        <pc:cxnChg chg="add del">
          <ac:chgData name="Orel Tsioni" userId="a8de7865-fae6-434d-be7a-d941dd9a0b30" providerId="ADAL" clId="{17973100-4CBA-4053-8638-3FE0809890F7}" dt="2022-01-07T16:24:44.715" v="5074" actId="26606"/>
          <ac:cxnSpMkLst>
            <pc:docMk/>
            <pc:sldMk cId="1426608871" sldId="258"/>
            <ac:cxnSpMk id="28" creationId="{57E1E5E6-F385-4E9C-B201-BA5BDE5CAD52}"/>
          </ac:cxnSpMkLst>
        </pc:cxnChg>
      </pc:sldChg>
      <pc:sldChg chg="delSp modSp del ord">
        <pc:chgData name="Orel Tsioni" userId="a8de7865-fae6-434d-be7a-d941dd9a0b30" providerId="ADAL" clId="{17973100-4CBA-4053-8638-3FE0809890F7}" dt="2022-01-06T23:47:36.404" v="1449" actId="47"/>
        <pc:sldMkLst>
          <pc:docMk/>
          <pc:sldMk cId="2827763266" sldId="259"/>
        </pc:sldMkLst>
        <pc:picChg chg="del mod">
          <ac:chgData name="Orel Tsioni" userId="a8de7865-fae6-434d-be7a-d941dd9a0b30" providerId="ADAL" clId="{17973100-4CBA-4053-8638-3FE0809890F7}" dt="2022-01-06T23:47:06.604" v="1444" actId="21"/>
          <ac:picMkLst>
            <pc:docMk/>
            <pc:sldMk cId="2827763266" sldId="259"/>
            <ac:picMk id="2050" creationId="{7ECC5D41-3B74-4492-B330-01B6AD6D4B2E}"/>
          </ac:picMkLst>
        </pc:picChg>
      </pc:sldChg>
      <pc:sldChg chg="modSp del mod">
        <pc:chgData name="Orel Tsioni" userId="a8de7865-fae6-434d-be7a-d941dd9a0b30" providerId="ADAL" clId="{17973100-4CBA-4053-8638-3FE0809890F7}" dt="2022-01-07T16:44:48.494" v="5591" actId="2696"/>
        <pc:sldMkLst>
          <pc:docMk/>
          <pc:sldMk cId="962383308" sldId="260"/>
        </pc:sldMkLst>
        <pc:spChg chg="mod">
          <ac:chgData name="Orel Tsioni" userId="a8de7865-fae6-434d-be7a-d941dd9a0b30" providerId="ADAL" clId="{17973100-4CBA-4053-8638-3FE0809890F7}" dt="2022-01-07T16:44:32.344" v="5588" actId="21"/>
          <ac:spMkLst>
            <pc:docMk/>
            <pc:sldMk cId="962383308" sldId="260"/>
            <ac:spMk id="3" creationId="{B97A0ADB-633C-4AFB-B36E-96E0EA48647F}"/>
          </ac:spMkLst>
        </pc:spChg>
        <pc:graphicFrameChg chg="modGraphic">
          <ac:chgData name="Orel Tsioni" userId="a8de7865-fae6-434d-be7a-d941dd9a0b30" providerId="ADAL" clId="{17973100-4CBA-4053-8638-3FE0809890F7}" dt="2022-01-07T16:44:37.392" v="5590" actId="20577"/>
          <ac:graphicFrameMkLst>
            <pc:docMk/>
            <pc:sldMk cId="962383308" sldId="260"/>
            <ac:graphicFrameMk id="4" creationId="{FDA6CD38-2E41-4CFC-B68F-D4787C457307}"/>
          </ac:graphicFrameMkLst>
        </pc:graphicFrameChg>
      </pc:sldChg>
      <pc:sldChg chg="addSp delSp modSp mod">
        <pc:chgData name="Orel Tsioni" userId="a8de7865-fae6-434d-be7a-d941dd9a0b30" providerId="ADAL" clId="{17973100-4CBA-4053-8638-3FE0809890F7}" dt="2022-01-07T00:26:54.188" v="2456" actId="21"/>
        <pc:sldMkLst>
          <pc:docMk/>
          <pc:sldMk cId="4171890279" sldId="261"/>
        </pc:sldMkLst>
        <pc:picChg chg="add del mod">
          <ac:chgData name="Orel Tsioni" userId="a8de7865-fae6-434d-be7a-d941dd9a0b30" providerId="ADAL" clId="{17973100-4CBA-4053-8638-3FE0809890F7}" dt="2022-01-07T00:26:54.188" v="2456" actId="21"/>
          <ac:picMkLst>
            <pc:docMk/>
            <pc:sldMk cId="4171890279" sldId="261"/>
            <ac:picMk id="5" creationId="{DE46201D-13EF-48B9-914A-6F2EE7034ED6}"/>
          </ac:picMkLst>
        </pc:picChg>
      </pc:sldChg>
      <pc:sldChg chg="addSp delSp modSp mod setBg">
        <pc:chgData name="Orel Tsioni" userId="a8de7865-fae6-434d-be7a-d941dd9a0b30" providerId="ADAL" clId="{17973100-4CBA-4053-8638-3FE0809890F7}" dt="2022-01-07T20:49:59.581" v="5709" actId="20577"/>
        <pc:sldMkLst>
          <pc:docMk/>
          <pc:sldMk cId="323370390" sldId="263"/>
        </pc:sldMkLst>
        <pc:spChg chg="mod">
          <ac:chgData name="Orel Tsioni" userId="a8de7865-fae6-434d-be7a-d941dd9a0b30" providerId="ADAL" clId="{17973100-4CBA-4053-8638-3FE0809890F7}" dt="2022-01-07T20:46:48.368" v="5634" actId="26606"/>
          <ac:spMkLst>
            <pc:docMk/>
            <pc:sldMk cId="323370390" sldId="263"/>
            <ac:spMk id="2" creationId="{AA05E9B7-BC59-4AAE-9451-A314DBD663F6}"/>
          </ac:spMkLst>
        </pc:spChg>
        <pc:spChg chg="add del mod">
          <ac:chgData name="Orel Tsioni" userId="a8de7865-fae6-434d-be7a-d941dd9a0b30" providerId="ADAL" clId="{17973100-4CBA-4053-8638-3FE0809890F7}" dt="2022-01-07T16:25:40.829" v="5104" actId="26606"/>
          <ac:spMkLst>
            <pc:docMk/>
            <pc:sldMk cId="323370390" sldId="263"/>
            <ac:spMk id="3" creationId="{A80BD70B-09BC-48FF-B7EA-CBEB1CCB4A8B}"/>
          </ac:spMkLst>
        </pc:spChg>
        <pc:spChg chg="mod">
          <ac:chgData name="Orel Tsioni" userId="a8de7865-fae6-434d-be7a-d941dd9a0b30" providerId="ADAL" clId="{17973100-4CBA-4053-8638-3FE0809890F7}" dt="2022-01-07T20:46:48.368" v="5634" actId="26606"/>
          <ac:spMkLst>
            <pc:docMk/>
            <pc:sldMk cId="323370390" sldId="263"/>
            <ac:spMk id="4" creationId="{0E03B779-7183-48E5-A902-C226CAAB9F3F}"/>
          </ac:spMkLst>
        </pc:spChg>
        <pc:spChg chg="del mod">
          <ac:chgData name="Orel Tsioni" userId="a8de7865-fae6-434d-be7a-d941dd9a0b30" providerId="ADAL" clId="{17973100-4CBA-4053-8638-3FE0809890F7}" dt="2022-01-06T23:20:59.252" v="1166" actId="478"/>
          <ac:spMkLst>
            <pc:docMk/>
            <pc:sldMk cId="323370390" sldId="263"/>
            <ac:spMk id="5" creationId="{51E5DE4E-2B36-437E-9140-B00BA389D11F}"/>
          </ac:spMkLst>
        </pc:spChg>
        <pc:spChg chg="add del">
          <ac:chgData name="Orel Tsioni" userId="a8de7865-fae6-434d-be7a-d941dd9a0b30" providerId="ADAL" clId="{17973100-4CBA-4053-8638-3FE0809890F7}" dt="2022-01-07T16:25:10.998" v="5085" actId="26606"/>
          <ac:spMkLst>
            <pc:docMk/>
            <pc:sldMk cId="323370390" sldId="263"/>
            <ac:spMk id="9" creationId="{46D6306C-ED4F-4AAE-B4A5-EEA6AFAD726E}"/>
          </ac:spMkLst>
        </pc:spChg>
        <pc:spChg chg="add del">
          <ac:chgData name="Orel Tsioni" userId="a8de7865-fae6-434d-be7a-d941dd9a0b30" providerId="ADAL" clId="{17973100-4CBA-4053-8638-3FE0809890F7}" dt="2022-01-07T16:25:07.502" v="5079" actId="26606"/>
          <ac:spMkLst>
            <pc:docMk/>
            <pc:sldMk cId="323370390" sldId="263"/>
            <ac:spMk id="11" creationId="{2B566528-1B12-4246-9431-5C2D7D081168}"/>
          </ac:spMkLst>
        </pc:spChg>
        <pc:spChg chg="add del">
          <ac:chgData name="Orel Tsioni" userId="a8de7865-fae6-434d-be7a-d941dd9a0b30" providerId="ADAL" clId="{17973100-4CBA-4053-8638-3FE0809890F7}" dt="2022-01-07T16:25:10.998" v="5085" actId="26606"/>
          <ac:spMkLst>
            <pc:docMk/>
            <pc:sldMk cId="323370390" sldId="263"/>
            <ac:spMk id="12" creationId="{0EC5361D-F897-4856-B945-0455A365EB24}"/>
          </ac:spMkLst>
        </pc:spChg>
        <pc:spChg chg="add del">
          <ac:chgData name="Orel Tsioni" userId="a8de7865-fae6-434d-be7a-d941dd9a0b30" providerId="ADAL" clId="{17973100-4CBA-4053-8638-3FE0809890F7}" dt="2022-01-07T16:25:10.998" v="5085" actId="26606"/>
          <ac:spMkLst>
            <pc:docMk/>
            <pc:sldMk cId="323370390" sldId="263"/>
            <ac:spMk id="14" creationId="{4508C0C5-2268-42B5-B3C8-4D0899E05F8C}"/>
          </ac:spMkLst>
        </pc:spChg>
        <pc:spChg chg="add del">
          <ac:chgData name="Orel Tsioni" userId="a8de7865-fae6-434d-be7a-d941dd9a0b30" providerId="ADAL" clId="{17973100-4CBA-4053-8638-3FE0809890F7}" dt="2022-01-07T16:25:10.998" v="5085" actId="26606"/>
          <ac:spMkLst>
            <pc:docMk/>
            <pc:sldMk cId="323370390" sldId="263"/>
            <ac:spMk id="15" creationId="{141ACBDB-38F8-4B34-8183-BD95B4E55A62}"/>
          </ac:spMkLst>
        </pc:spChg>
        <pc:spChg chg="add del">
          <ac:chgData name="Orel Tsioni" userId="a8de7865-fae6-434d-be7a-d941dd9a0b30" providerId="ADAL" clId="{17973100-4CBA-4053-8638-3FE0809890F7}" dt="2022-01-07T16:25:10.998" v="5085" actId="26606"/>
          <ac:spMkLst>
            <pc:docMk/>
            <pc:sldMk cId="323370390" sldId="263"/>
            <ac:spMk id="16" creationId="{DE00DB52-3455-4E2F-867B-A6D0516E175B}"/>
          </ac:spMkLst>
        </pc:spChg>
        <pc:spChg chg="add del">
          <ac:chgData name="Orel Tsioni" userId="a8de7865-fae6-434d-be7a-d941dd9a0b30" providerId="ADAL" clId="{17973100-4CBA-4053-8638-3FE0809890F7}" dt="2022-01-07T16:25:10.998" v="5085" actId="26606"/>
          <ac:spMkLst>
            <pc:docMk/>
            <pc:sldMk cId="323370390" sldId="263"/>
            <ac:spMk id="18" creationId="{3512E083-F550-46AF-8490-767ECFD00CB7}"/>
          </ac:spMkLst>
        </pc:spChg>
        <pc:spChg chg="add del">
          <ac:chgData name="Orel Tsioni" userId="a8de7865-fae6-434d-be7a-d941dd9a0b30" providerId="ADAL" clId="{17973100-4CBA-4053-8638-3FE0809890F7}" dt="2022-01-07T16:25:10.998" v="5085" actId="26606"/>
          <ac:spMkLst>
            <pc:docMk/>
            <pc:sldMk cId="323370390" sldId="263"/>
            <ac:spMk id="19" creationId="{9E914C83-E0D8-4953-92D5-169D28CB43AE}"/>
          </ac:spMkLst>
        </pc:spChg>
        <pc:spChg chg="add del">
          <ac:chgData name="Orel Tsioni" userId="a8de7865-fae6-434d-be7a-d941dd9a0b30" providerId="ADAL" clId="{17973100-4CBA-4053-8638-3FE0809890F7}" dt="2022-01-07T16:25:08.412" v="5081" actId="26606"/>
          <ac:spMkLst>
            <pc:docMk/>
            <pc:sldMk cId="323370390" sldId="263"/>
            <ac:spMk id="21" creationId="{2B566528-1B12-4246-9431-5C2D7D081168}"/>
          </ac:spMkLst>
        </pc:spChg>
        <pc:spChg chg="add del">
          <ac:chgData name="Orel Tsioni" userId="a8de7865-fae6-434d-be7a-d941dd9a0b30" providerId="ADAL" clId="{17973100-4CBA-4053-8638-3FE0809890F7}" dt="2022-01-07T16:25:14.696" v="5089" actId="26606"/>
          <ac:spMkLst>
            <pc:docMk/>
            <pc:sldMk cId="323370390" sldId="263"/>
            <ac:spMk id="27" creationId="{3A5B4632-C963-4296-86F0-79AA9EA5AE98}"/>
          </ac:spMkLst>
        </pc:spChg>
        <pc:spChg chg="add del">
          <ac:chgData name="Orel Tsioni" userId="a8de7865-fae6-434d-be7a-d941dd9a0b30" providerId="ADAL" clId="{17973100-4CBA-4053-8638-3FE0809890F7}" dt="2022-01-07T16:25:16.877" v="5091" actId="26606"/>
          <ac:spMkLst>
            <pc:docMk/>
            <pc:sldMk cId="323370390" sldId="263"/>
            <ac:spMk id="30" creationId="{A80BD70B-09BC-48FF-B7EA-CBEB1CCB4A8B}"/>
          </ac:spMkLst>
        </pc:spChg>
        <pc:spChg chg="add del">
          <ac:chgData name="Orel Tsioni" userId="a8de7865-fae6-434d-be7a-d941dd9a0b30" providerId="ADAL" clId="{17973100-4CBA-4053-8638-3FE0809890F7}" dt="2022-01-07T16:25:16.877" v="5091" actId="26606"/>
          <ac:spMkLst>
            <pc:docMk/>
            <pc:sldMk cId="323370390" sldId="263"/>
            <ac:spMk id="31" creationId="{59A309A7-1751-4ABE-A3C1-EEC40366AD89}"/>
          </ac:spMkLst>
        </pc:spChg>
        <pc:spChg chg="add del">
          <ac:chgData name="Orel Tsioni" userId="a8de7865-fae6-434d-be7a-d941dd9a0b30" providerId="ADAL" clId="{17973100-4CBA-4053-8638-3FE0809890F7}" dt="2022-01-07T16:25:16.877" v="5091" actId="26606"/>
          <ac:spMkLst>
            <pc:docMk/>
            <pc:sldMk cId="323370390" sldId="263"/>
            <ac:spMk id="32" creationId="{967D8EB6-EAE1-4F9C-B398-83321E287204}"/>
          </ac:spMkLst>
        </pc:spChg>
        <pc:spChg chg="add del">
          <ac:chgData name="Orel Tsioni" userId="a8de7865-fae6-434d-be7a-d941dd9a0b30" providerId="ADAL" clId="{17973100-4CBA-4053-8638-3FE0809890F7}" dt="2022-01-07T16:25:18.010" v="5093" actId="26606"/>
          <ac:spMkLst>
            <pc:docMk/>
            <pc:sldMk cId="323370390" sldId="263"/>
            <ac:spMk id="35" creationId="{5DD103AA-7536-490B-973F-73CA63A7ED09}"/>
          </ac:spMkLst>
        </pc:spChg>
        <pc:spChg chg="add del">
          <ac:chgData name="Orel Tsioni" userId="a8de7865-fae6-434d-be7a-d941dd9a0b30" providerId="ADAL" clId="{17973100-4CBA-4053-8638-3FE0809890F7}" dt="2022-01-07T16:25:18.010" v="5093" actId="26606"/>
          <ac:spMkLst>
            <pc:docMk/>
            <pc:sldMk cId="323370390" sldId="263"/>
            <ac:spMk id="37" creationId="{A80BD70B-09BC-48FF-B7EA-CBEB1CCB4A8B}"/>
          </ac:spMkLst>
        </pc:spChg>
        <pc:spChg chg="add del">
          <ac:chgData name="Orel Tsioni" userId="a8de7865-fae6-434d-be7a-d941dd9a0b30" providerId="ADAL" clId="{17973100-4CBA-4053-8638-3FE0809890F7}" dt="2022-01-07T16:25:18.700" v="5095" actId="26606"/>
          <ac:spMkLst>
            <pc:docMk/>
            <pc:sldMk cId="323370390" sldId="263"/>
            <ac:spMk id="39" creationId="{5DD103AA-7536-490B-973F-73CA63A7ED09}"/>
          </ac:spMkLst>
        </pc:spChg>
        <pc:spChg chg="add del">
          <ac:chgData name="Orel Tsioni" userId="a8de7865-fae6-434d-be7a-d941dd9a0b30" providerId="ADAL" clId="{17973100-4CBA-4053-8638-3FE0809890F7}" dt="2022-01-07T16:25:18.700" v="5095" actId="26606"/>
          <ac:spMkLst>
            <pc:docMk/>
            <pc:sldMk cId="323370390" sldId="263"/>
            <ac:spMk id="41" creationId="{A80BD70B-09BC-48FF-B7EA-CBEB1CCB4A8B}"/>
          </ac:spMkLst>
        </pc:spChg>
        <pc:spChg chg="add del">
          <ac:chgData name="Orel Tsioni" userId="a8de7865-fae6-434d-be7a-d941dd9a0b30" providerId="ADAL" clId="{17973100-4CBA-4053-8638-3FE0809890F7}" dt="2022-01-07T16:25:29.754" v="5099" actId="26606"/>
          <ac:spMkLst>
            <pc:docMk/>
            <pc:sldMk cId="323370390" sldId="263"/>
            <ac:spMk id="45" creationId="{2B566528-1B12-4246-9431-5C2D7D081168}"/>
          </ac:spMkLst>
        </pc:spChg>
        <pc:spChg chg="add del">
          <ac:chgData name="Orel Tsioni" userId="a8de7865-fae6-434d-be7a-d941dd9a0b30" providerId="ADAL" clId="{17973100-4CBA-4053-8638-3FE0809890F7}" dt="2022-01-07T16:25:29.754" v="5099" actId="26606"/>
          <ac:spMkLst>
            <pc:docMk/>
            <pc:sldMk cId="323370390" sldId="263"/>
            <ac:spMk id="46" creationId="{A80BD70B-09BC-48FF-B7EA-CBEB1CCB4A8B}"/>
          </ac:spMkLst>
        </pc:spChg>
        <pc:spChg chg="add del">
          <ac:chgData name="Orel Tsioni" userId="a8de7865-fae6-434d-be7a-d941dd9a0b30" providerId="ADAL" clId="{17973100-4CBA-4053-8638-3FE0809890F7}" dt="2022-01-07T16:25:32.890" v="5101" actId="26606"/>
          <ac:spMkLst>
            <pc:docMk/>
            <pc:sldMk cId="323370390" sldId="263"/>
            <ac:spMk id="55" creationId="{2B566528-1B12-4246-9431-5C2D7D081168}"/>
          </ac:spMkLst>
        </pc:spChg>
        <pc:spChg chg="add del">
          <ac:chgData name="Orel Tsioni" userId="a8de7865-fae6-434d-be7a-d941dd9a0b30" providerId="ADAL" clId="{17973100-4CBA-4053-8638-3FE0809890F7}" dt="2022-01-07T16:25:32.890" v="5101" actId="26606"/>
          <ac:spMkLst>
            <pc:docMk/>
            <pc:sldMk cId="323370390" sldId="263"/>
            <ac:spMk id="56" creationId="{A80BD70B-09BC-48FF-B7EA-CBEB1CCB4A8B}"/>
          </ac:spMkLst>
        </pc:spChg>
        <pc:spChg chg="add del mod">
          <ac:chgData name="Orel Tsioni" userId="a8de7865-fae6-434d-be7a-d941dd9a0b30" providerId="ADAL" clId="{17973100-4CBA-4053-8638-3FE0809890F7}" dt="2022-01-07T20:49:59.581" v="5709" actId="20577"/>
          <ac:spMkLst>
            <pc:docMk/>
            <pc:sldMk cId="323370390" sldId="263"/>
            <ac:spMk id="67" creationId="{A80BD70B-09BC-48FF-B7EA-CBEB1CCB4A8B}"/>
          </ac:spMkLst>
        </pc:spChg>
        <pc:spChg chg="add del">
          <ac:chgData name="Orel Tsioni" userId="a8de7865-fae6-434d-be7a-d941dd9a0b30" providerId="ADAL" clId="{17973100-4CBA-4053-8638-3FE0809890F7}" dt="2022-01-07T20:46:48.368" v="5634" actId="26606"/>
          <ac:spMkLst>
            <pc:docMk/>
            <pc:sldMk cId="323370390" sldId="263"/>
            <ac:spMk id="74" creationId="{86C7B4A1-154A-4DF0-AC46-F88D75A2E0FD}"/>
          </ac:spMkLst>
        </pc:spChg>
        <pc:spChg chg="add del">
          <ac:chgData name="Orel Tsioni" userId="a8de7865-fae6-434d-be7a-d941dd9a0b30" providerId="ADAL" clId="{17973100-4CBA-4053-8638-3FE0809890F7}" dt="2022-01-07T20:46:48.368" v="5634" actId="26606"/>
          <ac:spMkLst>
            <pc:docMk/>
            <pc:sldMk cId="323370390" sldId="263"/>
            <ac:spMk id="81" creationId="{B50AB553-2A96-4A92-96F2-93548E096954}"/>
          </ac:spMkLst>
        </pc:spChg>
        <pc:grpChg chg="add del">
          <ac:chgData name="Orel Tsioni" userId="a8de7865-fae6-434d-be7a-d941dd9a0b30" providerId="ADAL" clId="{17973100-4CBA-4053-8638-3FE0809890F7}" dt="2022-01-07T16:25:07.502" v="5079" actId="26606"/>
          <ac:grpSpMkLst>
            <pc:docMk/>
            <pc:sldMk cId="323370390" sldId="263"/>
            <ac:grpSpMk id="13" creationId="{828A5161-06F1-46CF-8AD7-844680A59E13}"/>
          </ac:grpSpMkLst>
        </pc:grpChg>
        <pc:grpChg chg="add del">
          <ac:chgData name="Orel Tsioni" userId="a8de7865-fae6-434d-be7a-d941dd9a0b30" providerId="ADAL" clId="{17973100-4CBA-4053-8638-3FE0809890F7}" dt="2022-01-07T16:25:07.502" v="5079" actId="26606"/>
          <ac:grpSpMkLst>
            <pc:docMk/>
            <pc:sldMk cId="323370390" sldId="263"/>
            <ac:grpSpMk id="17" creationId="{5995D10D-E9C9-47DB-AE7E-801FEF38F5C9}"/>
          </ac:grpSpMkLst>
        </pc:grpChg>
        <pc:grpChg chg="add del">
          <ac:chgData name="Orel Tsioni" userId="a8de7865-fae6-434d-be7a-d941dd9a0b30" providerId="ADAL" clId="{17973100-4CBA-4053-8638-3FE0809890F7}" dt="2022-01-07T16:25:08.412" v="5081" actId="26606"/>
          <ac:grpSpMkLst>
            <pc:docMk/>
            <pc:sldMk cId="323370390" sldId="263"/>
            <ac:grpSpMk id="22" creationId="{828A5161-06F1-46CF-8AD7-844680A59E13}"/>
          </ac:grpSpMkLst>
        </pc:grpChg>
        <pc:grpChg chg="add del">
          <ac:chgData name="Orel Tsioni" userId="a8de7865-fae6-434d-be7a-d941dd9a0b30" providerId="ADAL" clId="{17973100-4CBA-4053-8638-3FE0809890F7}" dt="2022-01-07T16:25:08.412" v="5081" actId="26606"/>
          <ac:grpSpMkLst>
            <pc:docMk/>
            <pc:sldMk cId="323370390" sldId="263"/>
            <ac:grpSpMk id="26" creationId="{5995D10D-E9C9-47DB-AE7E-801FEF38F5C9}"/>
          </ac:grpSpMkLst>
        </pc:grpChg>
        <pc:grpChg chg="add del">
          <ac:chgData name="Orel Tsioni" userId="a8de7865-fae6-434d-be7a-d941dd9a0b30" providerId="ADAL" clId="{17973100-4CBA-4053-8638-3FE0809890F7}" dt="2022-01-07T16:25:29.754" v="5099" actId="26606"/>
          <ac:grpSpMkLst>
            <pc:docMk/>
            <pc:sldMk cId="323370390" sldId="263"/>
            <ac:grpSpMk id="47" creationId="{828A5161-06F1-46CF-8AD7-844680A59E13}"/>
          </ac:grpSpMkLst>
        </pc:grpChg>
        <pc:grpChg chg="add del">
          <ac:chgData name="Orel Tsioni" userId="a8de7865-fae6-434d-be7a-d941dd9a0b30" providerId="ADAL" clId="{17973100-4CBA-4053-8638-3FE0809890F7}" dt="2022-01-07T16:25:29.754" v="5099" actId="26606"/>
          <ac:grpSpMkLst>
            <pc:docMk/>
            <pc:sldMk cId="323370390" sldId="263"/>
            <ac:grpSpMk id="51" creationId="{5995D10D-E9C9-47DB-AE7E-801FEF38F5C9}"/>
          </ac:grpSpMkLst>
        </pc:grpChg>
        <pc:grpChg chg="add del">
          <ac:chgData name="Orel Tsioni" userId="a8de7865-fae6-434d-be7a-d941dd9a0b30" providerId="ADAL" clId="{17973100-4CBA-4053-8638-3FE0809890F7}" dt="2022-01-07T16:25:32.890" v="5101" actId="26606"/>
          <ac:grpSpMkLst>
            <pc:docMk/>
            <pc:sldMk cId="323370390" sldId="263"/>
            <ac:grpSpMk id="57" creationId="{828A5161-06F1-46CF-8AD7-844680A59E13}"/>
          </ac:grpSpMkLst>
        </pc:grpChg>
        <pc:grpChg chg="add del">
          <ac:chgData name="Orel Tsioni" userId="a8de7865-fae6-434d-be7a-d941dd9a0b30" providerId="ADAL" clId="{17973100-4CBA-4053-8638-3FE0809890F7}" dt="2022-01-07T16:25:32.890" v="5101" actId="26606"/>
          <ac:grpSpMkLst>
            <pc:docMk/>
            <pc:sldMk cId="323370390" sldId="263"/>
            <ac:grpSpMk id="61" creationId="{5995D10D-E9C9-47DB-AE7E-801FEF38F5C9}"/>
          </ac:grpSpMkLst>
        </pc:grpChg>
        <pc:graphicFrameChg chg="add del">
          <ac:chgData name="Orel Tsioni" userId="a8de7865-fae6-434d-be7a-d941dd9a0b30" providerId="ADAL" clId="{17973100-4CBA-4053-8638-3FE0809890F7}" dt="2022-01-07T16:25:14.696" v="5089" actId="26606"/>
          <ac:graphicFrameMkLst>
            <pc:docMk/>
            <pc:sldMk cId="323370390" sldId="263"/>
            <ac:graphicFrameMk id="28" creationId="{C3E7CBAD-1D1D-4DB8-B389-31BAAD24DEC6}"/>
          </ac:graphicFrameMkLst>
        </pc:graphicFrameChg>
        <pc:graphicFrameChg chg="add del">
          <ac:chgData name="Orel Tsioni" userId="a8de7865-fae6-434d-be7a-d941dd9a0b30" providerId="ADAL" clId="{17973100-4CBA-4053-8638-3FE0809890F7}" dt="2022-01-07T16:25:27.029" v="5097" actId="26606"/>
          <ac:graphicFrameMkLst>
            <pc:docMk/>
            <pc:sldMk cId="323370390" sldId="263"/>
            <ac:graphicFrameMk id="43" creationId="{A122243D-02F2-4348-B54B-08965136EDA2}"/>
          </ac:graphicFrameMkLst>
        </pc:graphicFrameChg>
        <pc:graphicFrameChg chg="add del">
          <ac:chgData name="Orel Tsioni" userId="a8de7865-fae6-434d-be7a-d941dd9a0b30" providerId="ADAL" clId="{17973100-4CBA-4053-8638-3FE0809890F7}" dt="2022-01-07T16:25:40.806" v="5103" actId="26606"/>
          <ac:graphicFrameMkLst>
            <pc:docMk/>
            <pc:sldMk cId="323370390" sldId="263"/>
            <ac:graphicFrameMk id="65" creationId="{47A71FD0-508A-4260-9392-AD172D6F2C91}"/>
          </ac:graphicFrameMkLst>
        </pc:graphicFrameChg>
        <pc:graphicFrameChg chg="add del mod ord modGraphic">
          <ac:chgData name="Orel Tsioni" userId="a8de7865-fae6-434d-be7a-d941dd9a0b30" providerId="ADAL" clId="{17973100-4CBA-4053-8638-3FE0809890F7}" dt="2022-01-07T20:46:48.793" v="5636" actId="26606"/>
          <ac:graphicFrameMkLst>
            <pc:docMk/>
            <pc:sldMk cId="323370390" sldId="263"/>
            <ac:graphicFrameMk id="76" creationId="{24730B26-615F-4B0B-BB8A-2B397C8C31F4}"/>
          </ac:graphicFrameMkLst>
        </pc:graphicFrameChg>
        <pc:picChg chg="add del">
          <ac:chgData name="Orel Tsioni" userId="a8de7865-fae6-434d-be7a-d941dd9a0b30" providerId="ADAL" clId="{17973100-4CBA-4053-8638-3FE0809890F7}" dt="2022-01-07T16:25:09.920" v="5083" actId="26606"/>
          <ac:picMkLst>
            <pc:docMk/>
            <pc:sldMk cId="323370390" sldId="263"/>
            <ac:picMk id="6" creationId="{78421929-AB6A-4549-845D-C04F21ADF3D3}"/>
          </ac:picMkLst>
        </pc:picChg>
        <pc:picChg chg="add del">
          <ac:chgData name="Orel Tsioni" userId="a8de7865-fae6-434d-be7a-d941dd9a0b30" providerId="ADAL" clId="{17973100-4CBA-4053-8638-3FE0809890F7}" dt="2022-01-07T16:25:07.502" v="5079" actId="26606"/>
          <ac:picMkLst>
            <pc:docMk/>
            <pc:sldMk cId="323370390" sldId="263"/>
            <ac:picMk id="8" creationId="{51F447D3-02A9-42DB-8A96-315FC6431836}"/>
          </ac:picMkLst>
        </pc:picChg>
        <pc:picChg chg="add del">
          <ac:chgData name="Orel Tsioni" userId="a8de7865-fae6-434d-be7a-d941dd9a0b30" providerId="ADAL" clId="{17973100-4CBA-4053-8638-3FE0809890F7}" dt="2022-01-07T16:25:12.792" v="5087" actId="26606"/>
          <ac:picMkLst>
            <pc:docMk/>
            <pc:sldMk cId="323370390" sldId="263"/>
            <ac:picMk id="23" creationId="{1818F0A1-AB43-47BC-809A-EB85C9238BFD}"/>
          </ac:picMkLst>
        </pc:picChg>
        <pc:picChg chg="add del">
          <ac:chgData name="Orel Tsioni" userId="a8de7865-fae6-434d-be7a-d941dd9a0b30" providerId="ADAL" clId="{17973100-4CBA-4053-8638-3FE0809890F7}" dt="2022-01-07T16:25:08.412" v="5081" actId="26606"/>
          <ac:picMkLst>
            <pc:docMk/>
            <pc:sldMk cId="323370390" sldId="263"/>
            <ac:picMk id="25" creationId="{B9865FE0-33EC-4E76-AC43-0525B8FEC3F0}"/>
          </ac:picMkLst>
        </pc:picChg>
        <pc:picChg chg="add del">
          <ac:chgData name="Orel Tsioni" userId="a8de7865-fae6-434d-be7a-d941dd9a0b30" providerId="ADAL" clId="{17973100-4CBA-4053-8638-3FE0809890F7}" dt="2022-01-07T16:25:16.877" v="5091" actId="26606"/>
          <ac:picMkLst>
            <pc:docMk/>
            <pc:sldMk cId="323370390" sldId="263"/>
            <ac:picMk id="33" creationId="{F82F6FB9-159B-4BA1-9DFB-3851DBC906C6}"/>
          </ac:picMkLst>
        </pc:picChg>
        <pc:picChg chg="add del">
          <ac:chgData name="Orel Tsioni" userId="a8de7865-fae6-434d-be7a-d941dd9a0b30" providerId="ADAL" clId="{17973100-4CBA-4053-8638-3FE0809890F7}" dt="2022-01-07T16:25:18.010" v="5093" actId="26606"/>
          <ac:picMkLst>
            <pc:docMk/>
            <pc:sldMk cId="323370390" sldId="263"/>
            <ac:picMk id="36" creationId="{6BBBA441-B5F4-45A0-B4F7-959DB2E911B7}"/>
          </ac:picMkLst>
        </pc:picChg>
        <pc:picChg chg="add del">
          <ac:chgData name="Orel Tsioni" userId="a8de7865-fae6-434d-be7a-d941dd9a0b30" providerId="ADAL" clId="{17973100-4CBA-4053-8638-3FE0809890F7}" dt="2022-01-07T16:25:18.700" v="5095" actId="26606"/>
          <ac:picMkLst>
            <pc:docMk/>
            <pc:sldMk cId="323370390" sldId="263"/>
            <ac:picMk id="40" creationId="{B3F55B2F-45B2-4CF6-9755-44929FBADDBA}"/>
          </ac:picMkLst>
        </pc:picChg>
        <pc:picChg chg="add del">
          <ac:chgData name="Orel Tsioni" userId="a8de7865-fae6-434d-be7a-d941dd9a0b30" providerId="ADAL" clId="{17973100-4CBA-4053-8638-3FE0809890F7}" dt="2022-01-07T16:25:29.754" v="5099" actId="26606"/>
          <ac:picMkLst>
            <pc:docMk/>
            <pc:sldMk cId="323370390" sldId="263"/>
            <ac:picMk id="50" creationId="{DF7893DF-FC5F-4D1E-8B80-321A8101A8F9}"/>
          </ac:picMkLst>
        </pc:picChg>
        <pc:picChg chg="add del">
          <ac:chgData name="Orel Tsioni" userId="a8de7865-fae6-434d-be7a-d941dd9a0b30" providerId="ADAL" clId="{17973100-4CBA-4053-8638-3FE0809890F7}" dt="2022-01-07T16:25:32.890" v="5101" actId="26606"/>
          <ac:picMkLst>
            <pc:docMk/>
            <pc:sldMk cId="323370390" sldId="263"/>
            <ac:picMk id="60" creationId="{51F447D3-02A9-42DB-8A96-315FC6431836}"/>
          </ac:picMkLst>
        </pc:picChg>
        <pc:picChg chg="add mod ord">
          <ac:chgData name="Orel Tsioni" userId="a8de7865-fae6-434d-be7a-d941dd9a0b30" providerId="ADAL" clId="{17973100-4CBA-4053-8638-3FE0809890F7}" dt="2022-01-07T20:46:48.368" v="5634" actId="26606"/>
          <ac:picMkLst>
            <pc:docMk/>
            <pc:sldMk cId="323370390" sldId="263"/>
            <ac:picMk id="68" creationId="{1818F0A1-AB43-47BC-809A-EB85C9238BFD}"/>
          </ac:picMkLst>
        </pc:picChg>
        <pc:cxnChg chg="add del">
          <ac:chgData name="Orel Tsioni" userId="a8de7865-fae6-434d-be7a-d941dd9a0b30" providerId="ADAL" clId="{17973100-4CBA-4053-8638-3FE0809890F7}" dt="2022-01-07T16:25:09.920" v="5083" actId="26606"/>
          <ac:cxnSpMkLst>
            <pc:docMk/>
            <pc:sldMk cId="323370390" sldId="263"/>
            <ac:cxnSpMk id="10" creationId="{A7F400EE-A8A5-48AF-B4D6-291B52C6F0B0}"/>
          </ac:cxnSpMkLst>
        </pc:cxnChg>
        <pc:cxnChg chg="add del">
          <ac:chgData name="Orel Tsioni" userId="a8de7865-fae6-434d-be7a-d941dd9a0b30" providerId="ADAL" clId="{17973100-4CBA-4053-8638-3FE0809890F7}" dt="2022-01-07T16:25:12.792" v="5087" actId="26606"/>
          <ac:cxnSpMkLst>
            <pc:docMk/>
            <pc:sldMk cId="323370390" sldId="263"/>
            <ac:cxnSpMk id="24" creationId="{A7F400EE-A8A5-48AF-B4D6-291B52C6F0B0}"/>
          </ac:cxnSpMkLst>
        </pc:cxnChg>
        <pc:cxnChg chg="add del">
          <ac:chgData name="Orel Tsioni" userId="a8de7865-fae6-434d-be7a-d941dd9a0b30" providerId="ADAL" clId="{17973100-4CBA-4053-8638-3FE0809890F7}" dt="2022-01-07T16:25:54.907" v="5105" actId="26606"/>
          <ac:cxnSpMkLst>
            <pc:docMk/>
            <pc:sldMk cId="323370390" sldId="263"/>
            <ac:cxnSpMk id="69" creationId="{A7F400EE-A8A5-48AF-B4D6-291B52C6F0B0}"/>
          </ac:cxnSpMkLst>
        </pc:cxnChg>
      </pc:sldChg>
      <pc:sldChg chg="addSp delSp modSp mod">
        <pc:chgData name="Orel Tsioni" userId="a8de7865-fae6-434d-be7a-d941dd9a0b30" providerId="ADAL" clId="{17973100-4CBA-4053-8638-3FE0809890F7}" dt="2022-01-07T20:39:23.294" v="5628" actId="20577"/>
        <pc:sldMkLst>
          <pc:docMk/>
          <pc:sldMk cId="3404448945" sldId="268"/>
        </pc:sldMkLst>
        <pc:spChg chg="mod">
          <ac:chgData name="Orel Tsioni" userId="a8de7865-fae6-434d-be7a-d941dd9a0b30" providerId="ADAL" clId="{17973100-4CBA-4053-8638-3FE0809890F7}" dt="2022-01-07T00:36:34.472" v="2736" actId="1076"/>
          <ac:spMkLst>
            <pc:docMk/>
            <pc:sldMk cId="3404448945" sldId="268"/>
            <ac:spMk id="8" creationId="{066829C7-723C-40C0-8EC3-015136796E40}"/>
          </ac:spMkLst>
        </pc:spChg>
        <pc:spChg chg="del mod">
          <ac:chgData name="Orel Tsioni" userId="a8de7865-fae6-434d-be7a-d941dd9a0b30" providerId="ADAL" clId="{17973100-4CBA-4053-8638-3FE0809890F7}" dt="2022-01-07T17:01:44.192" v="5622" actId="478"/>
          <ac:spMkLst>
            <pc:docMk/>
            <pc:sldMk cId="3404448945" sldId="268"/>
            <ac:spMk id="21" creationId="{BA49BA37-5B1F-4E3D-B004-5A2361DE8887}"/>
          </ac:spMkLst>
        </pc:spChg>
        <pc:spChg chg="mod">
          <ac:chgData name="Orel Tsioni" userId="a8de7865-fae6-434d-be7a-d941dd9a0b30" providerId="ADAL" clId="{17973100-4CBA-4053-8638-3FE0809890F7}" dt="2022-01-07T00:36:17.249" v="2735" actId="1076"/>
          <ac:spMkLst>
            <pc:docMk/>
            <pc:sldMk cId="3404448945" sldId="268"/>
            <ac:spMk id="23" creationId="{E04AF7F4-8CF8-4D3D-828A-BF804EA75647}"/>
          </ac:spMkLst>
        </pc:spChg>
        <pc:spChg chg="mod">
          <ac:chgData name="Orel Tsioni" userId="a8de7865-fae6-434d-be7a-d941dd9a0b30" providerId="ADAL" clId="{17973100-4CBA-4053-8638-3FE0809890F7}" dt="2022-01-07T00:36:12.418" v="2734" actId="1076"/>
          <ac:spMkLst>
            <pc:docMk/>
            <pc:sldMk cId="3404448945" sldId="268"/>
            <ac:spMk id="24" creationId="{7522F1D1-D635-41BA-BDE0-6FC3C22ED05D}"/>
          </ac:spMkLst>
        </pc:spChg>
        <pc:spChg chg="add mod">
          <ac:chgData name="Orel Tsioni" userId="a8de7865-fae6-434d-be7a-d941dd9a0b30" providerId="ADAL" clId="{17973100-4CBA-4053-8638-3FE0809890F7}" dt="2022-01-07T17:01:23.737" v="5621" actId="1076"/>
          <ac:spMkLst>
            <pc:docMk/>
            <pc:sldMk cId="3404448945" sldId="268"/>
            <ac:spMk id="30" creationId="{E228E5E9-B5C7-465C-825F-395E793B5D9F}"/>
          </ac:spMkLst>
        </pc:spChg>
        <pc:spChg chg="mod">
          <ac:chgData name="Orel Tsioni" userId="a8de7865-fae6-434d-be7a-d941dd9a0b30" providerId="ADAL" clId="{17973100-4CBA-4053-8638-3FE0809890F7}" dt="2022-01-07T20:39:23.294" v="5628" actId="20577"/>
          <ac:spMkLst>
            <pc:docMk/>
            <pc:sldMk cId="3404448945" sldId="268"/>
            <ac:spMk id="34" creationId="{70B27E8D-D468-484A-84D3-3555C0D670DF}"/>
          </ac:spMkLst>
        </pc:spChg>
        <pc:spChg chg="mod">
          <ac:chgData name="Orel Tsioni" userId="a8de7865-fae6-434d-be7a-d941dd9a0b30" providerId="ADAL" clId="{17973100-4CBA-4053-8638-3FE0809890F7}" dt="2022-01-07T00:35:43.088" v="2727" actId="1076"/>
          <ac:spMkLst>
            <pc:docMk/>
            <pc:sldMk cId="3404448945" sldId="268"/>
            <ac:spMk id="35" creationId="{235FE94E-2C19-4EEE-81C9-B7490265FFF7}"/>
          </ac:spMkLst>
        </pc:spChg>
        <pc:spChg chg="mod">
          <ac:chgData name="Orel Tsioni" userId="a8de7865-fae6-434d-be7a-d941dd9a0b30" providerId="ADAL" clId="{17973100-4CBA-4053-8638-3FE0809890F7}" dt="2022-01-07T17:02:05.366" v="5623" actId="1076"/>
          <ac:spMkLst>
            <pc:docMk/>
            <pc:sldMk cId="3404448945" sldId="268"/>
            <ac:spMk id="42" creationId="{D7AE02C9-369F-4FA7-9B35-7BC2A99A81B7}"/>
          </ac:spMkLst>
        </pc:spChg>
        <pc:spChg chg="mod">
          <ac:chgData name="Orel Tsioni" userId="a8de7865-fae6-434d-be7a-d941dd9a0b30" providerId="ADAL" clId="{17973100-4CBA-4053-8638-3FE0809890F7}" dt="2022-01-07T00:35:07.816" v="2719" actId="255"/>
          <ac:spMkLst>
            <pc:docMk/>
            <pc:sldMk cId="3404448945" sldId="268"/>
            <ac:spMk id="44" creationId="{1DCE427A-8703-4A07-A13F-10BF488287B3}"/>
          </ac:spMkLst>
        </pc:spChg>
        <pc:spChg chg="mod">
          <ac:chgData name="Orel Tsioni" userId="a8de7865-fae6-434d-be7a-d941dd9a0b30" providerId="ADAL" clId="{17973100-4CBA-4053-8638-3FE0809890F7}" dt="2022-01-07T00:35:17.078" v="2721" actId="1076"/>
          <ac:spMkLst>
            <pc:docMk/>
            <pc:sldMk cId="3404448945" sldId="268"/>
            <ac:spMk id="48" creationId="{DC5F8823-A9DF-46A3-962E-82DE68FB444C}"/>
          </ac:spMkLst>
        </pc:spChg>
        <pc:grpChg chg="mod">
          <ac:chgData name="Orel Tsioni" userId="a8de7865-fae6-434d-be7a-d941dd9a0b30" providerId="ADAL" clId="{17973100-4CBA-4053-8638-3FE0809890F7}" dt="2022-01-07T00:35:54.755" v="2730" actId="1076"/>
          <ac:grpSpMkLst>
            <pc:docMk/>
            <pc:sldMk cId="3404448945" sldId="268"/>
            <ac:grpSpMk id="32" creationId="{102AA018-F47A-4F5C-9810-C2B5C7F90191}"/>
          </ac:grpSpMkLst>
        </pc:grpChg>
        <pc:cxnChg chg="mod">
          <ac:chgData name="Orel Tsioni" userId="a8de7865-fae6-434d-be7a-d941dd9a0b30" providerId="ADAL" clId="{17973100-4CBA-4053-8638-3FE0809890F7}" dt="2022-01-07T00:36:04.330" v="2733" actId="1076"/>
          <ac:cxnSpMkLst>
            <pc:docMk/>
            <pc:sldMk cId="3404448945" sldId="268"/>
            <ac:cxnSpMk id="27" creationId="{5B25ECF3-364F-49A5-B790-3639DCDB2315}"/>
          </ac:cxnSpMkLst>
        </pc:cxnChg>
        <pc:cxnChg chg="mod">
          <ac:chgData name="Orel Tsioni" userId="a8de7865-fae6-434d-be7a-d941dd9a0b30" providerId="ADAL" clId="{17973100-4CBA-4053-8638-3FE0809890F7}" dt="2022-01-07T00:36:01.872" v="2732" actId="1076"/>
          <ac:cxnSpMkLst>
            <pc:docMk/>
            <pc:sldMk cId="3404448945" sldId="268"/>
            <ac:cxnSpMk id="29" creationId="{3F554157-A338-4755-B639-3FA67C9EFFF7}"/>
          </ac:cxnSpMkLst>
        </pc:cxnChg>
        <pc:cxnChg chg="mod">
          <ac:chgData name="Orel Tsioni" userId="a8de7865-fae6-434d-be7a-d941dd9a0b30" providerId="ADAL" clId="{17973100-4CBA-4053-8638-3FE0809890F7}" dt="2022-01-07T17:02:09.895" v="5625" actId="14100"/>
          <ac:cxnSpMkLst>
            <pc:docMk/>
            <pc:sldMk cId="3404448945" sldId="268"/>
            <ac:cxnSpMk id="39" creationId="{AA1FFE69-C559-4131-B746-18A8CC489E74}"/>
          </ac:cxnSpMkLst>
        </pc:cxnChg>
      </pc:sldChg>
      <pc:sldChg chg="modSp mod">
        <pc:chgData name="Orel Tsioni" userId="a8de7865-fae6-434d-be7a-d941dd9a0b30" providerId="ADAL" clId="{17973100-4CBA-4053-8638-3FE0809890F7}" dt="2022-01-07T00:37:38.886" v="2765" actId="20577"/>
        <pc:sldMkLst>
          <pc:docMk/>
          <pc:sldMk cId="401702036" sldId="269"/>
        </pc:sldMkLst>
        <pc:spChg chg="mod">
          <ac:chgData name="Orel Tsioni" userId="a8de7865-fae6-434d-be7a-d941dd9a0b30" providerId="ADAL" clId="{17973100-4CBA-4053-8638-3FE0809890F7}" dt="2022-01-07T00:37:38.886" v="2765" actId="20577"/>
          <ac:spMkLst>
            <pc:docMk/>
            <pc:sldMk cId="401702036" sldId="269"/>
            <ac:spMk id="2" creationId="{8BE3B97A-E972-4E46-B2D5-7A91D8B17288}"/>
          </ac:spMkLst>
        </pc:spChg>
      </pc:sldChg>
      <pc:sldChg chg="addSp delSp modSp mod">
        <pc:chgData name="Orel Tsioni" userId="a8de7865-fae6-434d-be7a-d941dd9a0b30" providerId="ADAL" clId="{17973100-4CBA-4053-8638-3FE0809890F7}" dt="2022-01-07T16:55:09.194" v="5608" actId="22"/>
        <pc:sldMkLst>
          <pc:docMk/>
          <pc:sldMk cId="526936190" sldId="271"/>
        </pc:sldMkLst>
        <pc:spChg chg="add del mod">
          <ac:chgData name="Orel Tsioni" userId="a8de7865-fae6-434d-be7a-d941dd9a0b30" providerId="ADAL" clId="{17973100-4CBA-4053-8638-3FE0809890F7}" dt="2022-01-07T16:55:09.194" v="5608" actId="22"/>
          <ac:spMkLst>
            <pc:docMk/>
            <pc:sldMk cId="526936190" sldId="271"/>
            <ac:spMk id="8" creationId="{8CBA4CB9-0619-43C2-81E5-78A511DBD993}"/>
          </ac:spMkLst>
        </pc:spChg>
      </pc:sldChg>
      <pc:sldChg chg="addSp delSp modSp del mod">
        <pc:chgData name="Orel Tsioni" userId="a8de7865-fae6-434d-be7a-d941dd9a0b30" providerId="ADAL" clId="{17973100-4CBA-4053-8638-3FE0809890F7}" dt="2022-01-07T16:26:30.534" v="5107" actId="2696"/>
        <pc:sldMkLst>
          <pc:docMk/>
          <pc:sldMk cId="2691404427" sldId="274"/>
        </pc:sldMkLst>
        <pc:spChg chg="mod">
          <ac:chgData name="Orel Tsioni" userId="a8de7865-fae6-434d-be7a-d941dd9a0b30" providerId="ADAL" clId="{17973100-4CBA-4053-8638-3FE0809890F7}" dt="2022-01-07T16:26:22.470" v="5106" actId="20577"/>
          <ac:spMkLst>
            <pc:docMk/>
            <pc:sldMk cId="2691404427" sldId="274"/>
            <ac:spMk id="3" creationId="{5B15796B-ADE2-48A0-BE9A-F7D20918A735}"/>
          </ac:spMkLst>
        </pc:spChg>
        <pc:spChg chg="mod">
          <ac:chgData name="Orel Tsioni" userId="a8de7865-fae6-434d-be7a-d941dd9a0b30" providerId="ADAL" clId="{17973100-4CBA-4053-8638-3FE0809890F7}" dt="2022-01-06T23:50:19.788" v="1483" actId="20577"/>
          <ac:spMkLst>
            <pc:docMk/>
            <pc:sldMk cId="2691404427" sldId="274"/>
            <ac:spMk id="4" creationId="{1F061579-DFE7-49FF-8614-FEA8C5EE9028}"/>
          </ac:spMkLst>
        </pc:spChg>
        <pc:spChg chg="add del mod">
          <ac:chgData name="Orel Tsioni" userId="a8de7865-fae6-434d-be7a-d941dd9a0b30" providerId="ADAL" clId="{17973100-4CBA-4053-8638-3FE0809890F7}" dt="2022-01-06T23:49:32.331" v="1464" actId="21"/>
          <ac:spMkLst>
            <pc:docMk/>
            <pc:sldMk cId="2691404427" sldId="274"/>
            <ac:spMk id="6" creationId="{42DB6567-105F-4F81-8D2C-5E86A9B5A682}"/>
          </ac:spMkLst>
        </pc:spChg>
      </pc:sldChg>
      <pc:sldChg chg="addSp delSp modSp del mod addAnim delAnim modAnim modNotesTx">
        <pc:chgData name="Orel Tsioni" userId="a8de7865-fae6-434d-be7a-d941dd9a0b30" providerId="ADAL" clId="{17973100-4CBA-4053-8638-3FE0809890F7}" dt="2022-01-07T00:21:08.924" v="2315" actId="2696"/>
        <pc:sldMkLst>
          <pc:docMk/>
          <pc:sldMk cId="94601890" sldId="275"/>
        </pc:sldMkLst>
        <pc:spChg chg="del mod">
          <ac:chgData name="Orel Tsioni" userId="a8de7865-fae6-434d-be7a-d941dd9a0b30" providerId="ADAL" clId="{17973100-4CBA-4053-8638-3FE0809890F7}" dt="2022-01-06T23:49:20.812" v="1461" actId="21"/>
          <ac:spMkLst>
            <pc:docMk/>
            <pc:sldMk cId="94601890" sldId="275"/>
            <ac:spMk id="6" creationId="{8343E1EC-9662-47FD-93AD-1AC63BE85B27}"/>
          </ac:spMkLst>
        </pc:spChg>
        <pc:spChg chg="add del mod">
          <ac:chgData name="Orel Tsioni" userId="a8de7865-fae6-434d-be7a-d941dd9a0b30" providerId="ADAL" clId="{17973100-4CBA-4053-8638-3FE0809890F7}" dt="2022-01-07T00:20:54.341" v="2312"/>
          <ac:spMkLst>
            <pc:docMk/>
            <pc:sldMk cId="94601890" sldId="275"/>
            <ac:spMk id="8" creationId="{BAAC3D8E-7174-4B90-8B1C-166DF336943D}"/>
          </ac:spMkLst>
        </pc:spChg>
        <pc:spChg chg="mod topLvl">
          <ac:chgData name="Orel Tsioni" userId="a8de7865-fae6-434d-be7a-d941dd9a0b30" providerId="ADAL" clId="{17973100-4CBA-4053-8638-3FE0809890F7}" dt="2022-01-07T00:18:16.149" v="2271" actId="165"/>
          <ac:spMkLst>
            <pc:docMk/>
            <pc:sldMk cId="94601890" sldId="275"/>
            <ac:spMk id="10" creationId="{C399D04D-43A5-45E5-8011-AB71034235FA}"/>
          </ac:spMkLst>
        </pc:spChg>
        <pc:spChg chg="mod topLvl">
          <ac:chgData name="Orel Tsioni" userId="a8de7865-fae6-434d-be7a-d941dd9a0b30" providerId="ADAL" clId="{17973100-4CBA-4053-8638-3FE0809890F7}" dt="2022-01-07T00:19:32.726" v="2285" actId="165"/>
          <ac:spMkLst>
            <pc:docMk/>
            <pc:sldMk cId="94601890" sldId="275"/>
            <ac:spMk id="12" creationId="{BAB0C066-0828-49D5-A6E3-832121288ECE}"/>
          </ac:spMkLst>
        </pc:spChg>
        <pc:spChg chg="mod topLvl">
          <ac:chgData name="Orel Tsioni" userId="a8de7865-fae6-434d-be7a-d941dd9a0b30" providerId="ADAL" clId="{17973100-4CBA-4053-8638-3FE0809890F7}" dt="2022-01-07T00:18:16.149" v="2271" actId="165"/>
          <ac:spMkLst>
            <pc:docMk/>
            <pc:sldMk cId="94601890" sldId="275"/>
            <ac:spMk id="13" creationId="{E7D555D8-6A70-4019-AC0A-73501628C0EA}"/>
          </ac:spMkLst>
        </pc:spChg>
        <pc:spChg chg="mod topLvl">
          <ac:chgData name="Orel Tsioni" userId="a8de7865-fae6-434d-be7a-d941dd9a0b30" providerId="ADAL" clId="{17973100-4CBA-4053-8638-3FE0809890F7}" dt="2022-01-07T00:19:24.202" v="2283" actId="165"/>
          <ac:spMkLst>
            <pc:docMk/>
            <pc:sldMk cId="94601890" sldId="275"/>
            <ac:spMk id="14" creationId="{EA950709-7BF0-4B86-BE61-0B3D2AAD1C82}"/>
          </ac:spMkLst>
        </pc:spChg>
        <pc:spChg chg="mod topLvl">
          <ac:chgData name="Orel Tsioni" userId="a8de7865-fae6-434d-be7a-d941dd9a0b30" providerId="ADAL" clId="{17973100-4CBA-4053-8638-3FE0809890F7}" dt="2022-01-07T00:19:15.872" v="2281" actId="165"/>
          <ac:spMkLst>
            <pc:docMk/>
            <pc:sldMk cId="94601890" sldId="275"/>
            <ac:spMk id="15" creationId="{53E68333-C054-4ECF-9DA3-5B7F2AA35271}"/>
          </ac:spMkLst>
        </pc:spChg>
        <pc:spChg chg="mod topLvl">
          <ac:chgData name="Orel Tsioni" userId="a8de7865-fae6-434d-be7a-d941dd9a0b30" providerId="ADAL" clId="{17973100-4CBA-4053-8638-3FE0809890F7}" dt="2022-01-07T00:18:16.149" v="2271" actId="165"/>
          <ac:spMkLst>
            <pc:docMk/>
            <pc:sldMk cId="94601890" sldId="275"/>
            <ac:spMk id="17" creationId="{7C3021FD-6F1F-4447-BADE-D856056B576F}"/>
          </ac:spMkLst>
        </pc:spChg>
        <pc:spChg chg="mod topLvl">
          <ac:chgData name="Orel Tsioni" userId="a8de7865-fae6-434d-be7a-d941dd9a0b30" providerId="ADAL" clId="{17973100-4CBA-4053-8638-3FE0809890F7}" dt="2022-01-07T00:18:16.149" v="2271" actId="165"/>
          <ac:spMkLst>
            <pc:docMk/>
            <pc:sldMk cId="94601890" sldId="275"/>
            <ac:spMk id="18" creationId="{5B6DE2BE-E49D-440C-9909-C28B5978C80F}"/>
          </ac:spMkLst>
        </pc:spChg>
        <pc:spChg chg="mod topLvl">
          <ac:chgData name="Orel Tsioni" userId="a8de7865-fae6-434d-be7a-d941dd9a0b30" providerId="ADAL" clId="{17973100-4CBA-4053-8638-3FE0809890F7}" dt="2022-01-07T00:18:16.149" v="2271" actId="165"/>
          <ac:spMkLst>
            <pc:docMk/>
            <pc:sldMk cId="94601890" sldId="275"/>
            <ac:spMk id="19" creationId="{A7396C4B-B044-43A1-A6EB-A8F629923FCD}"/>
          </ac:spMkLst>
        </pc:spChg>
        <pc:spChg chg="mod topLvl">
          <ac:chgData name="Orel Tsioni" userId="a8de7865-fae6-434d-be7a-d941dd9a0b30" providerId="ADAL" clId="{17973100-4CBA-4053-8638-3FE0809890F7}" dt="2022-01-07T00:18:16.149" v="2271" actId="165"/>
          <ac:spMkLst>
            <pc:docMk/>
            <pc:sldMk cId="94601890" sldId="275"/>
            <ac:spMk id="20" creationId="{2A8336BB-F891-4F36-BD6C-CD268E9AA606}"/>
          </ac:spMkLst>
        </pc:spChg>
        <pc:spChg chg="mod topLvl">
          <ac:chgData name="Orel Tsioni" userId="a8de7865-fae6-434d-be7a-d941dd9a0b30" providerId="ADAL" clId="{17973100-4CBA-4053-8638-3FE0809890F7}" dt="2022-01-07T00:18:16.149" v="2271" actId="165"/>
          <ac:spMkLst>
            <pc:docMk/>
            <pc:sldMk cId="94601890" sldId="275"/>
            <ac:spMk id="21" creationId="{15A87334-C71E-4005-9EA0-84DFDD36A9F1}"/>
          </ac:spMkLst>
        </pc:spChg>
        <pc:spChg chg="add del mod">
          <ac:chgData name="Orel Tsioni" userId="a8de7865-fae6-434d-be7a-d941dd9a0b30" providerId="ADAL" clId="{17973100-4CBA-4053-8638-3FE0809890F7}" dt="2022-01-07T00:19:55.694" v="2290"/>
          <ac:spMkLst>
            <pc:docMk/>
            <pc:sldMk cId="94601890" sldId="275"/>
            <ac:spMk id="37" creationId="{DDC49F6C-4DA2-4CD7-8C34-DA085AA75E66}"/>
          </ac:spMkLst>
        </pc:spChg>
        <pc:spChg chg="add del mod">
          <ac:chgData name="Orel Tsioni" userId="a8de7865-fae6-434d-be7a-d941dd9a0b30" providerId="ADAL" clId="{17973100-4CBA-4053-8638-3FE0809890F7}" dt="2022-01-07T00:20:37.709" v="2307" actId="21"/>
          <ac:spMkLst>
            <pc:docMk/>
            <pc:sldMk cId="94601890" sldId="275"/>
            <ac:spMk id="38" creationId="{66EB4EF3-0032-4BA4-B45B-069E38AABF65}"/>
          </ac:spMkLst>
        </pc:spChg>
        <pc:spChg chg="mod">
          <ac:chgData name="Orel Tsioni" userId="a8de7865-fae6-434d-be7a-d941dd9a0b30" providerId="ADAL" clId="{17973100-4CBA-4053-8638-3FE0809890F7}" dt="2022-01-07T00:12:37.083" v="2174" actId="571"/>
          <ac:spMkLst>
            <pc:docMk/>
            <pc:sldMk cId="94601890" sldId="275"/>
            <ac:spMk id="42" creationId="{5BC6AECD-8DEF-48CB-950F-60FB7413F1D6}"/>
          </ac:spMkLst>
        </pc:spChg>
        <pc:spChg chg="mod">
          <ac:chgData name="Orel Tsioni" userId="a8de7865-fae6-434d-be7a-d941dd9a0b30" providerId="ADAL" clId="{17973100-4CBA-4053-8638-3FE0809890F7}" dt="2022-01-07T00:12:37.083" v="2174" actId="571"/>
          <ac:spMkLst>
            <pc:docMk/>
            <pc:sldMk cId="94601890" sldId="275"/>
            <ac:spMk id="49" creationId="{D69C1C77-BE3F-4ACE-AA8B-4B2B063BBE46}"/>
          </ac:spMkLst>
        </pc:spChg>
        <pc:spChg chg="mod">
          <ac:chgData name="Orel Tsioni" userId="a8de7865-fae6-434d-be7a-d941dd9a0b30" providerId="ADAL" clId="{17973100-4CBA-4053-8638-3FE0809890F7}" dt="2022-01-07T00:12:37.083" v="2174" actId="571"/>
          <ac:spMkLst>
            <pc:docMk/>
            <pc:sldMk cId="94601890" sldId="275"/>
            <ac:spMk id="52" creationId="{FC59D456-3877-4222-895D-77EB42E374FC}"/>
          </ac:spMkLst>
        </pc:spChg>
        <pc:spChg chg="mod">
          <ac:chgData name="Orel Tsioni" userId="a8de7865-fae6-434d-be7a-d941dd9a0b30" providerId="ADAL" clId="{17973100-4CBA-4053-8638-3FE0809890F7}" dt="2022-01-07T00:17:21.959" v="2254"/>
          <ac:spMkLst>
            <pc:docMk/>
            <pc:sldMk cId="94601890" sldId="275"/>
            <ac:spMk id="75" creationId="{A84EB24F-BE1F-4C30-9AA2-31A9E2EBCE39}"/>
          </ac:spMkLst>
        </pc:spChg>
        <pc:spChg chg="mod">
          <ac:chgData name="Orel Tsioni" userId="a8de7865-fae6-434d-be7a-d941dd9a0b30" providerId="ADAL" clId="{17973100-4CBA-4053-8638-3FE0809890F7}" dt="2022-01-07T00:17:21.959" v="2254"/>
          <ac:spMkLst>
            <pc:docMk/>
            <pc:sldMk cId="94601890" sldId="275"/>
            <ac:spMk id="77" creationId="{2653B767-9F9C-415E-B6CC-D1FF1930F3E7}"/>
          </ac:spMkLst>
        </pc:spChg>
        <pc:spChg chg="mod">
          <ac:chgData name="Orel Tsioni" userId="a8de7865-fae6-434d-be7a-d941dd9a0b30" providerId="ADAL" clId="{17973100-4CBA-4053-8638-3FE0809890F7}" dt="2022-01-07T00:17:21.959" v="2254"/>
          <ac:spMkLst>
            <pc:docMk/>
            <pc:sldMk cId="94601890" sldId="275"/>
            <ac:spMk id="79" creationId="{D715F5D1-2F5E-4354-A22C-58F14CFC0950}"/>
          </ac:spMkLst>
        </pc:spChg>
        <pc:spChg chg="mod">
          <ac:chgData name="Orel Tsioni" userId="a8de7865-fae6-434d-be7a-d941dd9a0b30" providerId="ADAL" clId="{17973100-4CBA-4053-8638-3FE0809890F7}" dt="2022-01-07T00:17:21.959" v="2254"/>
          <ac:spMkLst>
            <pc:docMk/>
            <pc:sldMk cId="94601890" sldId="275"/>
            <ac:spMk id="81" creationId="{A5A07F32-A951-4CCF-8806-8193F217175F}"/>
          </ac:spMkLst>
        </pc:spChg>
        <pc:spChg chg="mod">
          <ac:chgData name="Orel Tsioni" userId="a8de7865-fae6-434d-be7a-d941dd9a0b30" providerId="ADAL" clId="{17973100-4CBA-4053-8638-3FE0809890F7}" dt="2022-01-07T00:17:21.959" v="2254"/>
          <ac:spMkLst>
            <pc:docMk/>
            <pc:sldMk cId="94601890" sldId="275"/>
            <ac:spMk id="83" creationId="{C19D75B0-657C-4680-9E7F-68639A31CDE9}"/>
          </ac:spMkLst>
        </pc:spChg>
        <pc:spChg chg="mod">
          <ac:chgData name="Orel Tsioni" userId="a8de7865-fae6-434d-be7a-d941dd9a0b30" providerId="ADAL" clId="{17973100-4CBA-4053-8638-3FE0809890F7}" dt="2022-01-07T00:17:21.959" v="2254"/>
          <ac:spMkLst>
            <pc:docMk/>
            <pc:sldMk cId="94601890" sldId="275"/>
            <ac:spMk id="85" creationId="{3500DF65-A12F-483D-B553-338D29D307A9}"/>
          </ac:spMkLst>
        </pc:spChg>
        <pc:spChg chg="mod">
          <ac:chgData name="Orel Tsioni" userId="a8de7865-fae6-434d-be7a-d941dd9a0b30" providerId="ADAL" clId="{17973100-4CBA-4053-8638-3FE0809890F7}" dt="2022-01-07T00:17:21.959" v="2254"/>
          <ac:spMkLst>
            <pc:docMk/>
            <pc:sldMk cId="94601890" sldId="275"/>
            <ac:spMk id="87" creationId="{2F7535EA-8DF3-43E3-824F-A35E19E91B65}"/>
          </ac:spMkLst>
        </pc:spChg>
        <pc:spChg chg="mod">
          <ac:chgData name="Orel Tsioni" userId="a8de7865-fae6-434d-be7a-d941dd9a0b30" providerId="ADAL" clId="{17973100-4CBA-4053-8638-3FE0809890F7}" dt="2022-01-07T00:17:21.959" v="2254"/>
          <ac:spMkLst>
            <pc:docMk/>
            <pc:sldMk cId="94601890" sldId="275"/>
            <ac:spMk id="89" creationId="{21B2BBE9-7707-422D-A9CF-9A90BD4F1C91}"/>
          </ac:spMkLst>
        </pc:spChg>
        <pc:spChg chg="mod">
          <ac:chgData name="Orel Tsioni" userId="a8de7865-fae6-434d-be7a-d941dd9a0b30" providerId="ADAL" clId="{17973100-4CBA-4053-8638-3FE0809890F7}" dt="2022-01-07T00:17:21.959" v="2254"/>
          <ac:spMkLst>
            <pc:docMk/>
            <pc:sldMk cId="94601890" sldId="275"/>
            <ac:spMk id="91" creationId="{92A4911F-FD9D-43D0-95D2-18521D389A63}"/>
          </ac:spMkLst>
        </pc:spChg>
        <pc:spChg chg="mod">
          <ac:chgData name="Orel Tsioni" userId="a8de7865-fae6-434d-be7a-d941dd9a0b30" providerId="ADAL" clId="{17973100-4CBA-4053-8638-3FE0809890F7}" dt="2022-01-07T00:17:21.959" v="2254"/>
          <ac:spMkLst>
            <pc:docMk/>
            <pc:sldMk cId="94601890" sldId="275"/>
            <ac:spMk id="93" creationId="{88FC4DD2-32DF-4113-A986-26DD7AF24E87}"/>
          </ac:spMkLst>
        </pc:spChg>
        <pc:grpChg chg="add mod">
          <ac:chgData name="Orel Tsioni" userId="a8de7865-fae6-434d-be7a-d941dd9a0b30" providerId="ADAL" clId="{17973100-4CBA-4053-8638-3FE0809890F7}" dt="2022-01-07T00:13:53.301" v="2194" actId="338"/>
          <ac:grpSpMkLst>
            <pc:docMk/>
            <pc:sldMk cId="94601890" sldId="275"/>
            <ac:grpSpMk id="4" creationId="{82DE7609-AB52-4423-9416-5F6DEF6C1C05}"/>
          </ac:grpSpMkLst>
        </pc:grpChg>
        <pc:grpChg chg="add mod">
          <ac:chgData name="Orel Tsioni" userId="a8de7865-fae6-434d-be7a-d941dd9a0b30" providerId="ADAL" clId="{17973100-4CBA-4053-8638-3FE0809890F7}" dt="2022-01-07T00:13:53.301" v="2194" actId="338"/>
          <ac:grpSpMkLst>
            <pc:docMk/>
            <pc:sldMk cId="94601890" sldId="275"/>
            <ac:grpSpMk id="5" creationId="{263B4736-F097-4753-8E44-1AF17CF5AE43}"/>
          </ac:grpSpMkLst>
        </pc:grpChg>
        <pc:grpChg chg="add mod">
          <ac:chgData name="Orel Tsioni" userId="a8de7865-fae6-434d-be7a-d941dd9a0b30" providerId="ADAL" clId="{17973100-4CBA-4053-8638-3FE0809890F7}" dt="2022-01-07T00:13:53.301" v="2194" actId="338"/>
          <ac:grpSpMkLst>
            <pc:docMk/>
            <pc:sldMk cId="94601890" sldId="275"/>
            <ac:grpSpMk id="7" creationId="{AC85157B-7122-42F8-98A5-4A35260A3FF5}"/>
          </ac:grpSpMkLst>
        </pc:grpChg>
        <pc:grpChg chg="add mod">
          <ac:chgData name="Orel Tsioni" userId="a8de7865-fae6-434d-be7a-d941dd9a0b30" providerId="ADAL" clId="{17973100-4CBA-4053-8638-3FE0809890F7}" dt="2022-01-07T00:13:53.301" v="2194" actId="338"/>
          <ac:grpSpMkLst>
            <pc:docMk/>
            <pc:sldMk cId="94601890" sldId="275"/>
            <ac:grpSpMk id="11" creationId="{3890A0A5-666C-463D-B994-1F867265E349}"/>
          </ac:grpSpMkLst>
        </pc:grpChg>
        <pc:grpChg chg="add mod">
          <ac:chgData name="Orel Tsioni" userId="a8de7865-fae6-434d-be7a-d941dd9a0b30" providerId="ADAL" clId="{17973100-4CBA-4053-8638-3FE0809890F7}" dt="2022-01-07T00:13:53.301" v="2194" actId="338"/>
          <ac:grpSpMkLst>
            <pc:docMk/>
            <pc:sldMk cId="94601890" sldId="275"/>
            <ac:grpSpMk id="16" creationId="{81650379-8E4E-424E-A164-89FFF05C9A7C}"/>
          </ac:grpSpMkLst>
        </pc:grpChg>
        <pc:grpChg chg="add mod">
          <ac:chgData name="Orel Tsioni" userId="a8de7865-fae6-434d-be7a-d941dd9a0b30" providerId="ADAL" clId="{17973100-4CBA-4053-8638-3FE0809890F7}" dt="2022-01-07T00:13:53.301" v="2194" actId="338"/>
          <ac:grpSpMkLst>
            <pc:docMk/>
            <pc:sldMk cId="94601890" sldId="275"/>
            <ac:grpSpMk id="22" creationId="{3AD41621-6DB7-4144-A177-DC5CE03AD273}"/>
          </ac:grpSpMkLst>
        </pc:grpChg>
        <pc:grpChg chg="add mod">
          <ac:chgData name="Orel Tsioni" userId="a8de7865-fae6-434d-be7a-d941dd9a0b30" providerId="ADAL" clId="{17973100-4CBA-4053-8638-3FE0809890F7}" dt="2022-01-07T00:13:53.301" v="2194" actId="338"/>
          <ac:grpSpMkLst>
            <pc:docMk/>
            <pc:sldMk cId="94601890" sldId="275"/>
            <ac:grpSpMk id="23" creationId="{F836F307-9BE4-4474-87DC-78CF8B8DC1B5}"/>
          </ac:grpSpMkLst>
        </pc:grpChg>
        <pc:grpChg chg="add mod">
          <ac:chgData name="Orel Tsioni" userId="a8de7865-fae6-434d-be7a-d941dd9a0b30" providerId="ADAL" clId="{17973100-4CBA-4053-8638-3FE0809890F7}" dt="2022-01-07T00:13:53.301" v="2194" actId="338"/>
          <ac:grpSpMkLst>
            <pc:docMk/>
            <pc:sldMk cId="94601890" sldId="275"/>
            <ac:grpSpMk id="24" creationId="{DFCCE517-57C2-47C7-8AD3-0AC9F357C6E1}"/>
          </ac:grpSpMkLst>
        </pc:grpChg>
        <pc:grpChg chg="add mod">
          <ac:chgData name="Orel Tsioni" userId="a8de7865-fae6-434d-be7a-d941dd9a0b30" providerId="ADAL" clId="{17973100-4CBA-4053-8638-3FE0809890F7}" dt="2022-01-07T00:13:53.301" v="2194" actId="338"/>
          <ac:grpSpMkLst>
            <pc:docMk/>
            <pc:sldMk cId="94601890" sldId="275"/>
            <ac:grpSpMk id="25" creationId="{A49AAE34-5FE6-4B79-A5E7-0B6C225AD4B4}"/>
          </ac:grpSpMkLst>
        </pc:grpChg>
        <pc:grpChg chg="add mod">
          <ac:chgData name="Orel Tsioni" userId="a8de7865-fae6-434d-be7a-d941dd9a0b30" providerId="ADAL" clId="{17973100-4CBA-4053-8638-3FE0809890F7}" dt="2022-01-07T00:13:53.301" v="2194" actId="338"/>
          <ac:grpSpMkLst>
            <pc:docMk/>
            <pc:sldMk cId="94601890" sldId="275"/>
            <ac:grpSpMk id="26" creationId="{2DB056C5-8CDE-4F58-97B0-26B5F51BC4AB}"/>
          </ac:grpSpMkLst>
        </pc:grpChg>
        <pc:grpChg chg="add del mod">
          <ac:chgData name="Orel Tsioni" userId="a8de7865-fae6-434d-be7a-d941dd9a0b30" providerId="ADAL" clId="{17973100-4CBA-4053-8638-3FE0809890F7}" dt="2022-01-07T00:18:16.149" v="2271" actId="165"/>
          <ac:grpSpMkLst>
            <pc:docMk/>
            <pc:sldMk cId="94601890" sldId="275"/>
            <ac:grpSpMk id="27" creationId="{03663FDE-7987-4B5C-A4BE-02C5C55F8F57}"/>
          </ac:grpSpMkLst>
        </pc:grpChg>
        <pc:grpChg chg="add mod">
          <ac:chgData name="Orel Tsioni" userId="a8de7865-fae6-434d-be7a-d941dd9a0b30" providerId="ADAL" clId="{17973100-4CBA-4053-8638-3FE0809890F7}" dt="2022-01-07T00:12:37.083" v="2174" actId="571"/>
          <ac:grpSpMkLst>
            <pc:docMk/>
            <pc:sldMk cId="94601890" sldId="275"/>
            <ac:grpSpMk id="41" creationId="{37EB7636-481E-4A54-809A-160A27B55540}"/>
          </ac:grpSpMkLst>
        </pc:grpChg>
        <pc:grpChg chg="add mod">
          <ac:chgData name="Orel Tsioni" userId="a8de7865-fae6-434d-be7a-d941dd9a0b30" providerId="ADAL" clId="{17973100-4CBA-4053-8638-3FE0809890F7}" dt="2022-01-07T00:12:37.083" v="2174" actId="571"/>
          <ac:grpSpMkLst>
            <pc:docMk/>
            <pc:sldMk cId="94601890" sldId="275"/>
            <ac:grpSpMk id="48" creationId="{4BF55F20-C2EB-4D22-85BA-F2A07AF87E97}"/>
          </ac:grpSpMkLst>
        </pc:grpChg>
        <pc:grpChg chg="add mod">
          <ac:chgData name="Orel Tsioni" userId="a8de7865-fae6-434d-be7a-d941dd9a0b30" providerId="ADAL" clId="{17973100-4CBA-4053-8638-3FE0809890F7}" dt="2022-01-07T00:12:37.083" v="2174" actId="571"/>
          <ac:grpSpMkLst>
            <pc:docMk/>
            <pc:sldMk cId="94601890" sldId="275"/>
            <ac:grpSpMk id="51" creationId="{D7A40015-2315-41E2-8DF5-355124D36879}"/>
          </ac:grpSpMkLst>
        </pc:grpChg>
        <pc:grpChg chg="add del mod topLvl">
          <ac:chgData name="Orel Tsioni" userId="a8de7865-fae6-434d-be7a-d941dd9a0b30" providerId="ADAL" clId="{17973100-4CBA-4053-8638-3FE0809890F7}" dt="2022-01-07T00:18:44.300" v="2278" actId="478"/>
          <ac:grpSpMkLst>
            <pc:docMk/>
            <pc:sldMk cId="94601890" sldId="275"/>
            <ac:grpSpMk id="53" creationId="{15DA351D-21A2-4B82-BD29-BA23E5689AD8}"/>
          </ac:grpSpMkLst>
        </pc:grpChg>
        <pc:grpChg chg="add del mod topLvl">
          <ac:chgData name="Orel Tsioni" userId="a8de7865-fae6-434d-be7a-d941dd9a0b30" providerId="ADAL" clId="{17973100-4CBA-4053-8638-3FE0809890F7}" dt="2022-01-07T00:19:32.726" v="2285" actId="165"/>
          <ac:grpSpMkLst>
            <pc:docMk/>
            <pc:sldMk cId="94601890" sldId="275"/>
            <ac:grpSpMk id="54" creationId="{349815A8-26FA-47F5-95F0-94ACFFC94720}"/>
          </ac:grpSpMkLst>
        </pc:grpChg>
        <pc:grpChg chg="add del mod topLvl">
          <ac:chgData name="Orel Tsioni" userId="a8de7865-fae6-434d-be7a-d941dd9a0b30" providerId="ADAL" clId="{17973100-4CBA-4053-8638-3FE0809890F7}" dt="2022-01-07T00:18:42.828" v="2277" actId="478"/>
          <ac:grpSpMkLst>
            <pc:docMk/>
            <pc:sldMk cId="94601890" sldId="275"/>
            <ac:grpSpMk id="55" creationId="{EBD5C1EC-4BA6-412B-A045-DACA14235EDC}"/>
          </ac:grpSpMkLst>
        </pc:grpChg>
        <pc:grpChg chg="add del mod topLvl">
          <ac:chgData name="Orel Tsioni" userId="a8de7865-fae6-434d-be7a-d941dd9a0b30" providerId="ADAL" clId="{17973100-4CBA-4053-8638-3FE0809890F7}" dt="2022-01-07T00:19:24.202" v="2283" actId="165"/>
          <ac:grpSpMkLst>
            <pc:docMk/>
            <pc:sldMk cId="94601890" sldId="275"/>
            <ac:grpSpMk id="56" creationId="{EC216B7D-25FE-4F16-A56E-61F808C0F230}"/>
          </ac:grpSpMkLst>
        </pc:grpChg>
        <pc:grpChg chg="add del mod topLvl">
          <ac:chgData name="Orel Tsioni" userId="a8de7865-fae6-434d-be7a-d941dd9a0b30" providerId="ADAL" clId="{17973100-4CBA-4053-8638-3FE0809890F7}" dt="2022-01-07T00:19:15.872" v="2281" actId="165"/>
          <ac:grpSpMkLst>
            <pc:docMk/>
            <pc:sldMk cId="94601890" sldId="275"/>
            <ac:grpSpMk id="57" creationId="{31F826A0-9F59-46EB-9652-80A7A91C76DF}"/>
          </ac:grpSpMkLst>
        </pc:grpChg>
        <pc:grpChg chg="add del mod topLvl">
          <ac:chgData name="Orel Tsioni" userId="a8de7865-fae6-434d-be7a-d941dd9a0b30" providerId="ADAL" clId="{17973100-4CBA-4053-8638-3FE0809890F7}" dt="2022-01-07T00:18:40.948" v="2276" actId="478"/>
          <ac:grpSpMkLst>
            <pc:docMk/>
            <pc:sldMk cId="94601890" sldId="275"/>
            <ac:grpSpMk id="58" creationId="{EBE3E7D9-7804-4A44-97A6-16F3EB545438}"/>
          </ac:grpSpMkLst>
        </pc:grpChg>
        <pc:grpChg chg="add del mod topLvl">
          <ac:chgData name="Orel Tsioni" userId="a8de7865-fae6-434d-be7a-d941dd9a0b30" providerId="ADAL" clId="{17973100-4CBA-4053-8638-3FE0809890F7}" dt="2022-01-07T00:18:39.533" v="2275" actId="478"/>
          <ac:grpSpMkLst>
            <pc:docMk/>
            <pc:sldMk cId="94601890" sldId="275"/>
            <ac:grpSpMk id="59" creationId="{BBEAB67B-012D-483E-A73D-D350163AFF03}"/>
          </ac:grpSpMkLst>
        </pc:grpChg>
        <pc:grpChg chg="add del mod topLvl">
          <ac:chgData name="Orel Tsioni" userId="a8de7865-fae6-434d-be7a-d941dd9a0b30" providerId="ADAL" clId="{17973100-4CBA-4053-8638-3FE0809890F7}" dt="2022-01-07T00:18:25.426" v="2273" actId="21"/>
          <ac:grpSpMkLst>
            <pc:docMk/>
            <pc:sldMk cId="94601890" sldId="275"/>
            <ac:grpSpMk id="60" creationId="{403BC736-7D3E-4A94-AAA4-D92542860365}"/>
          </ac:grpSpMkLst>
        </pc:grpChg>
        <pc:grpChg chg="add del mod topLvl">
          <ac:chgData name="Orel Tsioni" userId="a8de7865-fae6-434d-be7a-d941dd9a0b30" providerId="ADAL" clId="{17973100-4CBA-4053-8638-3FE0809890F7}" dt="2022-01-07T00:18:47.540" v="2279" actId="478"/>
          <ac:grpSpMkLst>
            <pc:docMk/>
            <pc:sldMk cId="94601890" sldId="275"/>
            <ac:grpSpMk id="61" creationId="{D7B7A80C-BF54-4614-995D-85B20DE9392D}"/>
          </ac:grpSpMkLst>
        </pc:grpChg>
        <pc:grpChg chg="add del mod topLvl">
          <ac:chgData name="Orel Tsioni" userId="a8de7865-fae6-434d-be7a-d941dd9a0b30" providerId="ADAL" clId="{17973100-4CBA-4053-8638-3FE0809890F7}" dt="2022-01-07T00:18:48.660" v="2280" actId="478"/>
          <ac:grpSpMkLst>
            <pc:docMk/>
            <pc:sldMk cId="94601890" sldId="275"/>
            <ac:grpSpMk id="62" creationId="{E9613937-E698-4009-9381-488B38A3EC43}"/>
          </ac:grpSpMkLst>
        </pc:grpChg>
        <pc:grpChg chg="add del mod">
          <ac:chgData name="Orel Tsioni" userId="a8de7865-fae6-434d-be7a-d941dd9a0b30" providerId="ADAL" clId="{17973100-4CBA-4053-8638-3FE0809890F7}" dt="2022-01-07T00:17:23.029" v="2255"/>
          <ac:grpSpMkLst>
            <pc:docMk/>
            <pc:sldMk cId="94601890" sldId="275"/>
            <ac:grpSpMk id="64" creationId="{5CD3B3CF-D9F5-461E-A6BD-6644DA14470B}"/>
          </ac:grpSpMkLst>
        </pc:grpChg>
        <pc:grpChg chg="mod">
          <ac:chgData name="Orel Tsioni" userId="a8de7865-fae6-434d-be7a-d941dd9a0b30" providerId="ADAL" clId="{17973100-4CBA-4053-8638-3FE0809890F7}" dt="2022-01-07T00:17:21.959" v="2254"/>
          <ac:grpSpMkLst>
            <pc:docMk/>
            <pc:sldMk cId="94601890" sldId="275"/>
            <ac:grpSpMk id="65" creationId="{999BF8BA-5655-4BFF-A181-5E8DDD0738EF}"/>
          </ac:grpSpMkLst>
        </pc:grpChg>
        <pc:grpChg chg="mod">
          <ac:chgData name="Orel Tsioni" userId="a8de7865-fae6-434d-be7a-d941dd9a0b30" providerId="ADAL" clId="{17973100-4CBA-4053-8638-3FE0809890F7}" dt="2022-01-07T00:17:21.959" v="2254"/>
          <ac:grpSpMkLst>
            <pc:docMk/>
            <pc:sldMk cId="94601890" sldId="275"/>
            <ac:grpSpMk id="66" creationId="{9C6F9AA6-FCD3-45B0-AC61-C9F693E852E4}"/>
          </ac:grpSpMkLst>
        </pc:grpChg>
        <pc:grpChg chg="mod">
          <ac:chgData name="Orel Tsioni" userId="a8de7865-fae6-434d-be7a-d941dd9a0b30" providerId="ADAL" clId="{17973100-4CBA-4053-8638-3FE0809890F7}" dt="2022-01-07T00:17:21.959" v="2254"/>
          <ac:grpSpMkLst>
            <pc:docMk/>
            <pc:sldMk cId="94601890" sldId="275"/>
            <ac:grpSpMk id="67" creationId="{3B792475-6290-46F3-BE87-5C2905A8A310}"/>
          </ac:grpSpMkLst>
        </pc:grpChg>
        <pc:grpChg chg="mod">
          <ac:chgData name="Orel Tsioni" userId="a8de7865-fae6-434d-be7a-d941dd9a0b30" providerId="ADAL" clId="{17973100-4CBA-4053-8638-3FE0809890F7}" dt="2022-01-07T00:17:21.959" v="2254"/>
          <ac:grpSpMkLst>
            <pc:docMk/>
            <pc:sldMk cId="94601890" sldId="275"/>
            <ac:grpSpMk id="68" creationId="{995FFDD5-DE56-4357-95ED-E4BC86E6DC50}"/>
          </ac:grpSpMkLst>
        </pc:grpChg>
        <pc:grpChg chg="mod">
          <ac:chgData name="Orel Tsioni" userId="a8de7865-fae6-434d-be7a-d941dd9a0b30" providerId="ADAL" clId="{17973100-4CBA-4053-8638-3FE0809890F7}" dt="2022-01-07T00:17:21.959" v="2254"/>
          <ac:grpSpMkLst>
            <pc:docMk/>
            <pc:sldMk cId="94601890" sldId="275"/>
            <ac:grpSpMk id="69" creationId="{C8C10F71-38B4-413A-9ED7-C1256ACFD39A}"/>
          </ac:grpSpMkLst>
        </pc:grpChg>
        <pc:grpChg chg="mod">
          <ac:chgData name="Orel Tsioni" userId="a8de7865-fae6-434d-be7a-d941dd9a0b30" providerId="ADAL" clId="{17973100-4CBA-4053-8638-3FE0809890F7}" dt="2022-01-07T00:17:21.959" v="2254"/>
          <ac:grpSpMkLst>
            <pc:docMk/>
            <pc:sldMk cId="94601890" sldId="275"/>
            <ac:grpSpMk id="70" creationId="{89289A22-7B4F-4E8A-B0C7-82C1031341A3}"/>
          </ac:grpSpMkLst>
        </pc:grpChg>
        <pc:grpChg chg="mod">
          <ac:chgData name="Orel Tsioni" userId="a8de7865-fae6-434d-be7a-d941dd9a0b30" providerId="ADAL" clId="{17973100-4CBA-4053-8638-3FE0809890F7}" dt="2022-01-07T00:17:21.959" v="2254"/>
          <ac:grpSpMkLst>
            <pc:docMk/>
            <pc:sldMk cId="94601890" sldId="275"/>
            <ac:grpSpMk id="71" creationId="{5CD0A025-058A-4C43-A0F7-0732ADC19101}"/>
          </ac:grpSpMkLst>
        </pc:grpChg>
        <pc:grpChg chg="mod">
          <ac:chgData name="Orel Tsioni" userId="a8de7865-fae6-434d-be7a-d941dd9a0b30" providerId="ADAL" clId="{17973100-4CBA-4053-8638-3FE0809890F7}" dt="2022-01-07T00:17:21.959" v="2254"/>
          <ac:grpSpMkLst>
            <pc:docMk/>
            <pc:sldMk cId="94601890" sldId="275"/>
            <ac:grpSpMk id="72" creationId="{7BF47258-021F-4A35-B9F3-E8E36528851B}"/>
          </ac:grpSpMkLst>
        </pc:grpChg>
        <pc:grpChg chg="mod">
          <ac:chgData name="Orel Tsioni" userId="a8de7865-fae6-434d-be7a-d941dd9a0b30" providerId="ADAL" clId="{17973100-4CBA-4053-8638-3FE0809890F7}" dt="2022-01-07T00:17:21.959" v="2254"/>
          <ac:grpSpMkLst>
            <pc:docMk/>
            <pc:sldMk cId="94601890" sldId="275"/>
            <ac:grpSpMk id="73" creationId="{D883C12F-40FC-4D69-A5BD-E005FC6A473E}"/>
          </ac:grpSpMkLst>
        </pc:grpChg>
        <pc:grpChg chg="mod">
          <ac:chgData name="Orel Tsioni" userId="a8de7865-fae6-434d-be7a-d941dd9a0b30" providerId="ADAL" clId="{17973100-4CBA-4053-8638-3FE0809890F7}" dt="2022-01-07T00:17:21.959" v="2254"/>
          <ac:grpSpMkLst>
            <pc:docMk/>
            <pc:sldMk cId="94601890" sldId="275"/>
            <ac:grpSpMk id="74" creationId="{3E1175E7-7EAD-40A4-A3C1-2C4A32084E35}"/>
          </ac:grpSpMkLst>
        </pc:grpChg>
        <pc:picChg chg="add del mod topLvl modCrop">
          <ac:chgData name="Orel Tsioni" userId="a8de7865-fae6-434d-be7a-d941dd9a0b30" providerId="ADAL" clId="{17973100-4CBA-4053-8638-3FE0809890F7}" dt="2022-01-07T00:18:22.841" v="2272" actId="21"/>
          <ac:picMkLst>
            <pc:docMk/>
            <pc:sldMk cId="94601890" sldId="275"/>
            <ac:picMk id="9" creationId="{5E2490C0-F31B-41F6-81E1-9A4DE3D5FF78}"/>
          </ac:picMkLst>
        </pc:picChg>
        <pc:picChg chg="add del mod">
          <ac:chgData name="Orel Tsioni" userId="a8de7865-fae6-434d-be7a-d941dd9a0b30" providerId="ADAL" clId="{17973100-4CBA-4053-8638-3FE0809890F7}" dt="2022-01-07T00:20:02.679" v="2293" actId="21"/>
          <ac:picMkLst>
            <pc:docMk/>
            <pc:sldMk cId="94601890" sldId="275"/>
            <ac:picMk id="35" creationId="{8B915038-4A60-4748-A9FA-A6BC6DE2342B}"/>
          </ac:picMkLst>
        </pc:picChg>
        <pc:picChg chg="add mod">
          <ac:chgData name="Orel Tsioni" userId="a8de7865-fae6-434d-be7a-d941dd9a0b30" providerId="ADAL" clId="{17973100-4CBA-4053-8638-3FE0809890F7}" dt="2022-01-07T00:12:37.083" v="2174" actId="571"/>
          <ac:picMkLst>
            <pc:docMk/>
            <pc:sldMk cId="94601890" sldId="275"/>
            <ac:picMk id="40" creationId="{2F68FD18-C9FC-4718-9BD4-72A9295F492C}"/>
          </ac:picMkLst>
        </pc:picChg>
        <pc:picChg chg="add del mod">
          <ac:chgData name="Orel Tsioni" userId="a8de7865-fae6-434d-be7a-d941dd9a0b30" providerId="ADAL" clId="{17973100-4CBA-4053-8638-3FE0809890F7}" dt="2022-01-07T00:11:52.204" v="2172" actId="478"/>
          <ac:picMkLst>
            <pc:docMk/>
            <pc:sldMk cId="94601890" sldId="275"/>
            <ac:picMk id="2050" creationId="{64C1BF3D-846E-4A0E-8A03-44223022F944}"/>
          </ac:picMkLst>
        </pc:picChg>
        <pc:picChg chg="add del mod">
          <ac:chgData name="Orel Tsioni" userId="a8de7865-fae6-434d-be7a-d941dd9a0b30" providerId="ADAL" clId="{17973100-4CBA-4053-8638-3FE0809890F7}" dt="2022-01-07T00:20:10.418" v="2297" actId="21"/>
          <ac:picMkLst>
            <pc:docMk/>
            <pc:sldMk cId="94601890" sldId="275"/>
            <ac:picMk id="2052" creationId="{4FB77014-EADE-4C89-A268-14B072E51109}"/>
          </ac:picMkLst>
        </pc:picChg>
        <pc:cxnChg chg="mod topLvl">
          <ac:chgData name="Orel Tsioni" userId="a8de7865-fae6-434d-be7a-d941dd9a0b30" providerId="ADAL" clId="{17973100-4CBA-4053-8638-3FE0809890F7}" dt="2022-01-07T00:18:44.300" v="2278" actId="478"/>
          <ac:cxnSpMkLst>
            <pc:docMk/>
            <pc:sldMk cId="94601890" sldId="275"/>
            <ac:cxnSpMk id="28" creationId="{659B8548-4DF5-46F3-8FED-F78E58F01704}"/>
          </ac:cxnSpMkLst>
        </pc:cxnChg>
        <pc:cxnChg chg="del mod topLvl">
          <ac:chgData name="Orel Tsioni" userId="a8de7865-fae6-434d-be7a-d941dd9a0b30" providerId="ADAL" clId="{17973100-4CBA-4053-8638-3FE0809890F7}" dt="2022-01-07T00:19:37.668" v="2286" actId="478"/>
          <ac:cxnSpMkLst>
            <pc:docMk/>
            <pc:sldMk cId="94601890" sldId="275"/>
            <ac:cxnSpMk id="30" creationId="{F26B86F4-D0D9-434C-BBAD-6C8A40B98A42}"/>
          </ac:cxnSpMkLst>
        </pc:cxnChg>
        <pc:cxnChg chg="mod topLvl">
          <ac:chgData name="Orel Tsioni" userId="a8de7865-fae6-434d-be7a-d941dd9a0b30" providerId="ADAL" clId="{17973100-4CBA-4053-8638-3FE0809890F7}" dt="2022-01-07T00:18:42.828" v="2277" actId="478"/>
          <ac:cxnSpMkLst>
            <pc:docMk/>
            <pc:sldMk cId="94601890" sldId="275"/>
            <ac:cxnSpMk id="31" creationId="{CCF9C44A-67BC-4A67-97EC-AD36540CF3C0}"/>
          </ac:cxnSpMkLst>
        </pc:cxnChg>
        <pc:cxnChg chg="del mod topLvl">
          <ac:chgData name="Orel Tsioni" userId="a8de7865-fae6-434d-be7a-d941dd9a0b30" providerId="ADAL" clId="{17973100-4CBA-4053-8638-3FE0809890F7}" dt="2022-01-07T00:19:27.052" v="2284" actId="478"/>
          <ac:cxnSpMkLst>
            <pc:docMk/>
            <pc:sldMk cId="94601890" sldId="275"/>
            <ac:cxnSpMk id="32" creationId="{FB757F8B-B588-4DA7-99CD-C94E55F6694A}"/>
          </ac:cxnSpMkLst>
        </pc:cxnChg>
        <pc:cxnChg chg="del mod topLvl">
          <ac:chgData name="Orel Tsioni" userId="a8de7865-fae6-434d-be7a-d941dd9a0b30" providerId="ADAL" clId="{17973100-4CBA-4053-8638-3FE0809890F7}" dt="2022-01-07T00:19:18.348" v="2282" actId="478"/>
          <ac:cxnSpMkLst>
            <pc:docMk/>
            <pc:sldMk cId="94601890" sldId="275"/>
            <ac:cxnSpMk id="33" creationId="{54814924-2E39-4428-83C6-8EBCA719DCCA}"/>
          </ac:cxnSpMkLst>
        </pc:cxnChg>
        <pc:cxnChg chg="mod topLvl">
          <ac:chgData name="Orel Tsioni" userId="a8de7865-fae6-434d-be7a-d941dd9a0b30" providerId="ADAL" clId="{17973100-4CBA-4053-8638-3FE0809890F7}" dt="2022-01-07T00:18:39.533" v="2275" actId="478"/>
          <ac:cxnSpMkLst>
            <pc:docMk/>
            <pc:sldMk cId="94601890" sldId="275"/>
            <ac:cxnSpMk id="34" creationId="{C22DF390-568F-4E82-A967-3097BA139EA4}"/>
          </ac:cxnSpMkLst>
        </pc:cxnChg>
        <pc:cxnChg chg="mod">
          <ac:chgData name="Orel Tsioni" userId="a8de7865-fae6-434d-be7a-d941dd9a0b30" providerId="ADAL" clId="{17973100-4CBA-4053-8638-3FE0809890F7}" dt="2022-01-07T00:12:37.083" v="2174" actId="571"/>
          <ac:cxnSpMkLst>
            <pc:docMk/>
            <pc:sldMk cId="94601890" sldId="275"/>
            <ac:cxnSpMk id="43" creationId="{9901D251-6AAC-43AB-A02E-A3AB19437D15}"/>
          </ac:cxnSpMkLst>
        </pc:cxnChg>
        <pc:cxnChg chg="mod topLvl">
          <ac:chgData name="Orel Tsioni" userId="a8de7865-fae6-434d-be7a-d941dd9a0b30" providerId="ADAL" clId="{17973100-4CBA-4053-8638-3FE0809890F7}" dt="2022-01-07T00:18:25.426" v="2273" actId="21"/>
          <ac:cxnSpMkLst>
            <pc:docMk/>
            <pc:sldMk cId="94601890" sldId="275"/>
            <ac:cxnSpMk id="44" creationId="{5B9AE837-BEA9-484D-9887-CE1B15E58D65}"/>
          </ac:cxnSpMkLst>
        </pc:cxnChg>
        <pc:cxnChg chg="add del mod topLvl">
          <ac:chgData name="Orel Tsioni" userId="a8de7865-fae6-434d-be7a-d941dd9a0b30" providerId="ADAL" clId="{17973100-4CBA-4053-8638-3FE0809890F7}" dt="2022-01-07T00:18:25.426" v="2273" actId="21"/>
          <ac:cxnSpMkLst>
            <pc:docMk/>
            <pc:sldMk cId="94601890" sldId="275"/>
            <ac:cxnSpMk id="45" creationId="{4B9BB2C6-4FFA-488F-A7EF-311624DC31CF}"/>
          </ac:cxnSpMkLst>
        </pc:cxnChg>
        <pc:cxnChg chg="mod topLvl">
          <ac:chgData name="Orel Tsioni" userId="a8de7865-fae6-434d-be7a-d941dd9a0b30" providerId="ADAL" clId="{17973100-4CBA-4053-8638-3FE0809890F7}" dt="2022-01-07T00:18:47.540" v="2279" actId="478"/>
          <ac:cxnSpMkLst>
            <pc:docMk/>
            <pc:sldMk cId="94601890" sldId="275"/>
            <ac:cxnSpMk id="46" creationId="{44B02DE6-2AD1-4523-AB1E-5F34B243671B}"/>
          </ac:cxnSpMkLst>
        </pc:cxnChg>
        <pc:cxnChg chg="mod topLvl">
          <ac:chgData name="Orel Tsioni" userId="a8de7865-fae6-434d-be7a-d941dd9a0b30" providerId="ADAL" clId="{17973100-4CBA-4053-8638-3FE0809890F7}" dt="2022-01-07T00:18:16.149" v="2271" actId="165"/>
          <ac:cxnSpMkLst>
            <pc:docMk/>
            <pc:sldMk cId="94601890" sldId="275"/>
            <ac:cxnSpMk id="47" creationId="{0E8D2151-4A49-4726-8240-26812DC9F8E4}"/>
          </ac:cxnSpMkLst>
        </pc:cxnChg>
        <pc:cxnChg chg="mod">
          <ac:chgData name="Orel Tsioni" userId="a8de7865-fae6-434d-be7a-d941dd9a0b30" providerId="ADAL" clId="{17973100-4CBA-4053-8638-3FE0809890F7}" dt="2022-01-07T00:12:37.083" v="2174" actId="571"/>
          <ac:cxnSpMkLst>
            <pc:docMk/>
            <pc:sldMk cId="94601890" sldId="275"/>
            <ac:cxnSpMk id="50" creationId="{64F00046-ECB6-4DC2-8422-76EC3AF3F9C7}"/>
          </ac:cxnSpMkLst>
        </pc:cxnChg>
        <pc:cxnChg chg="mod">
          <ac:chgData name="Orel Tsioni" userId="a8de7865-fae6-434d-be7a-d941dd9a0b30" providerId="ADAL" clId="{17973100-4CBA-4053-8638-3FE0809890F7}" dt="2022-01-07T00:12:37.083" v="2174" actId="571"/>
          <ac:cxnSpMkLst>
            <pc:docMk/>
            <pc:sldMk cId="94601890" sldId="275"/>
            <ac:cxnSpMk id="63" creationId="{620DDF5C-E2AB-4929-B336-BDA121ECC1F4}"/>
          </ac:cxnSpMkLst>
        </pc:cxnChg>
        <pc:cxnChg chg="mod">
          <ac:chgData name="Orel Tsioni" userId="a8de7865-fae6-434d-be7a-d941dd9a0b30" providerId="ADAL" clId="{17973100-4CBA-4053-8638-3FE0809890F7}" dt="2022-01-07T00:17:21.959" v="2254"/>
          <ac:cxnSpMkLst>
            <pc:docMk/>
            <pc:sldMk cId="94601890" sldId="275"/>
            <ac:cxnSpMk id="76" creationId="{EDA0E727-5A5D-4E75-9D54-7704DE32E2D4}"/>
          </ac:cxnSpMkLst>
        </pc:cxnChg>
        <pc:cxnChg chg="mod">
          <ac:chgData name="Orel Tsioni" userId="a8de7865-fae6-434d-be7a-d941dd9a0b30" providerId="ADAL" clId="{17973100-4CBA-4053-8638-3FE0809890F7}" dt="2022-01-07T00:17:21.959" v="2254"/>
          <ac:cxnSpMkLst>
            <pc:docMk/>
            <pc:sldMk cId="94601890" sldId="275"/>
            <ac:cxnSpMk id="78" creationId="{57719DC9-2B9E-40D3-8957-460085E4857E}"/>
          </ac:cxnSpMkLst>
        </pc:cxnChg>
        <pc:cxnChg chg="mod">
          <ac:chgData name="Orel Tsioni" userId="a8de7865-fae6-434d-be7a-d941dd9a0b30" providerId="ADAL" clId="{17973100-4CBA-4053-8638-3FE0809890F7}" dt="2022-01-07T00:17:21.959" v="2254"/>
          <ac:cxnSpMkLst>
            <pc:docMk/>
            <pc:sldMk cId="94601890" sldId="275"/>
            <ac:cxnSpMk id="80" creationId="{41D8582D-D4F3-414C-8E5A-520A1D3C565F}"/>
          </ac:cxnSpMkLst>
        </pc:cxnChg>
        <pc:cxnChg chg="mod">
          <ac:chgData name="Orel Tsioni" userId="a8de7865-fae6-434d-be7a-d941dd9a0b30" providerId="ADAL" clId="{17973100-4CBA-4053-8638-3FE0809890F7}" dt="2022-01-07T00:17:21.959" v="2254"/>
          <ac:cxnSpMkLst>
            <pc:docMk/>
            <pc:sldMk cId="94601890" sldId="275"/>
            <ac:cxnSpMk id="82" creationId="{61D99D1C-4604-4143-A958-037A81B4C3C7}"/>
          </ac:cxnSpMkLst>
        </pc:cxnChg>
        <pc:cxnChg chg="mod">
          <ac:chgData name="Orel Tsioni" userId="a8de7865-fae6-434d-be7a-d941dd9a0b30" providerId="ADAL" clId="{17973100-4CBA-4053-8638-3FE0809890F7}" dt="2022-01-07T00:17:21.959" v="2254"/>
          <ac:cxnSpMkLst>
            <pc:docMk/>
            <pc:sldMk cId="94601890" sldId="275"/>
            <ac:cxnSpMk id="84" creationId="{D299B933-9EF8-457B-AE30-F201DFC2AC8F}"/>
          </ac:cxnSpMkLst>
        </pc:cxnChg>
        <pc:cxnChg chg="mod">
          <ac:chgData name="Orel Tsioni" userId="a8de7865-fae6-434d-be7a-d941dd9a0b30" providerId="ADAL" clId="{17973100-4CBA-4053-8638-3FE0809890F7}" dt="2022-01-07T00:17:21.959" v="2254"/>
          <ac:cxnSpMkLst>
            <pc:docMk/>
            <pc:sldMk cId="94601890" sldId="275"/>
            <ac:cxnSpMk id="86" creationId="{24DDDC7F-9AF4-44AD-9EFE-189DD2CB75F1}"/>
          </ac:cxnSpMkLst>
        </pc:cxnChg>
        <pc:cxnChg chg="mod">
          <ac:chgData name="Orel Tsioni" userId="a8de7865-fae6-434d-be7a-d941dd9a0b30" providerId="ADAL" clId="{17973100-4CBA-4053-8638-3FE0809890F7}" dt="2022-01-07T00:17:21.959" v="2254"/>
          <ac:cxnSpMkLst>
            <pc:docMk/>
            <pc:sldMk cId="94601890" sldId="275"/>
            <ac:cxnSpMk id="88" creationId="{D97E2F96-6681-42F6-8955-CE1D0CFF3C89}"/>
          </ac:cxnSpMkLst>
        </pc:cxnChg>
        <pc:cxnChg chg="mod">
          <ac:chgData name="Orel Tsioni" userId="a8de7865-fae6-434d-be7a-d941dd9a0b30" providerId="ADAL" clId="{17973100-4CBA-4053-8638-3FE0809890F7}" dt="2022-01-07T00:17:21.959" v="2254"/>
          <ac:cxnSpMkLst>
            <pc:docMk/>
            <pc:sldMk cId="94601890" sldId="275"/>
            <ac:cxnSpMk id="90" creationId="{C287EB81-6550-44D3-BFCE-8A8F3F6A4D28}"/>
          </ac:cxnSpMkLst>
        </pc:cxnChg>
        <pc:cxnChg chg="mod">
          <ac:chgData name="Orel Tsioni" userId="a8de7865-fae6-434d-be7a-d941dd9a0b30" providerId="ADAL" clId="{17973100-4CBA-4053-8638-3FE0809890F7}" dt="2022-01-07T00:17:21.959" v="2254"/>
          <ac:cxnSpMkLst>
            <pc:docMk/>
            <pc:sldMk cId="94601890" sldId="275"/>
            <ac:cxnSpMk id="92" creationId="{E9B5165E-F744-4791-AD4D-D60838643BB8}"/>
          </ac:cxnSpMkLst>
        </pc:cxnChg>
        <pc:cxnChg chg="mod">
          <ac:chgData name="Orel Tsioni" userId="a8de7865-fae6-434d-be7a-d941dd9a0b30" providerId="ADAL" clId="{17973100-4CBA-4053-8638-3FE0809890F7}" dt="2022-01-07T00:17:21.959" v="2254"/>
          <ac:cxnSpMkLst>
            <pc:docMk/>
            <pc:sldMk cId="94601890" sldId="275"/>
            <ac:cxnSpMk id="94" creationId="{21D3CC67-9909-48A3-AEB5-BF848A7E2964}"/>
          </ac:cxnSpMkLst>
        </pc:cxnChg>
      </pc:sldChg>
      <pc:sldChg chg="new del">
        <pc:chgData name="Orel Tsioni" userId="a8de7865-fae6-434d-be7a-d941dd9a0b30" providerId="ADAL" clId="{17973100-4CBA-4053-8638-3FE0809890F7}" dt="2022-01-06T22:54:55.391" v="12" actId="2696"/>
        <pc:sldMkLst>
          <pc:docMk/>
          <pc:sldMk cId="647300033" sldId="279"/>
        </pc:sldMkLst>
      </pc:sldChg>
      <pc:sldChg chg="addSp delSp modSp new mod setBg setClrOvrMap modNotesTx">
        <pc:chgData name="Orel Tsioni" userId="a8de7865-fae6-434d-be7a-d941dd9a0b30" providerId="ADAL" clId="{17973100-4CBA-4053-8638-3FE0809890F7}" dt="2022-01-07T16:56:14.828" v="5611" actId="1076"/>
        <pc:sldMkLst>
          <pc:docMk/>
          <pc:sldMk cId="1880615566" sldId="279"/>
        </pc:sldMkLst>
        <pc:spChg chg="mod">
          <ac:chgData name="Orel Tsioni" userId="a8de7865-fae6-434d-be7a-d941dd9a0b30" providerId="ADAL" clId="{17973100-4CBA-4053-8638-3FE0809890F7}" dt="2022-01-07T00:04:07.399" v="2111" actId="26606"/>
          <ac:spMkLst>
            <pc:docMk/>
            <pc:sldMk cId="1880615566" sldId="279"/>
            <ac:spMk id="2" creationId="{D70CA81A-901D-456F-8C18-D440D3888F7A}"/>
          </ac:spMkLst>
        </pc:spChg>
        <pc:spChg chg="mod ord">
          <ac:chgData name="Orel Tsioni" userId="a8de7865-fae6-434d-be7a-d941dd9a0b30" providerId="ADAL" clId="{17973100-4CBA-4053-8638-3FE0809890F7}" dt="2022-01-07T00:05:22.235" v="2139" actId="255"/>
          <ac:spMkLst>
            <pc:docMk/>
            <pc:sldMk cId="1880615566" sldId="279"/>
            <ac:spMk id="3" creationId="{5DE0AE93-021E-4352-B50C-E8B31580DEDE}"/>
          </ac:spMkLst>
        </pc:spChg>
        <pc:spChg chg="mod ord">
          <ac:chgData name="Orel Tsioni" userId="a8de7865-fae6-434d-be7a-d941dd9a0b30" providerId="ADAL" clId="{17973100-4CBA-4053-8638-3FE0809890F7}" dt="2022-01-07T00:04:07.399" v="2111" actId="26606"/>
          <ac:spMkLst>
            <pc:docMk/>
            <pc:sldMk cId="1880615566" sldId="279"/>
            <ac:spMk id="4" creationId="{83525708-9336-4B99-8B35-A2A234C2FA3C}"/>
          </ac:spMkLst>
        </pc:spChg>
        <pc:spChg chg="add del">
          <ac:chgData name="Orel Tsioni" userId="a8de7865-fae6-434d-be7a-d941dd9a0b30" providerId="ADAL" clId="{17973100-4CBA-4053-8638-3FE0809890F7}" dt="2022-01-07T00:02:33.190" v="2074" actId="26606"/>
          <ac:spMkLst>
            <pc:docMk/>
            <pc:sldMk cId="1880615566" sldId="279"/>
            <ac:spMk id="10" creationId="{C4E4288A-DFC8-40A2-90E5-70E851A933AD}"/>
          </ac:spMkLst>
        </pc:spChg>
        <pc:spChg chg="add del">
          <ac:chgData name="Orel Tsioni" userId="a8de7865-fae6-434d-be7a-d941dd9a0b30" providerId="ADAL" clId="{17973100-4CBA-4053-8638-3FE0809890F7}" dt="2022-01-07T00:02:36.364" v="2076" actId="26606"/>
          <ac:spMkLst>
            <pc:docMk/>
            <pc:sldMk cId="1880615566" sldId="279"/>
            <ac:spMk id="12" creationId="{394842B0-684D-44CC-B4BC-D13331CFD290}"/>
          </ac:spMkLst>
        </pc:spChg>
        <pc:spChg chg="add del">
          <ac:chgData name="Orel Tsioni" userId="a8de7865-fae6-434d-be7a-d941dd9a0b30" providerId="ADAL" clId="{17973100-4CBA-4053-8638-3FE0809890F7}" dt="2022-01-07T00:02:29.887" v="2072" actId="26606"/>
          <ac:spMkLst>
            <pc:docMk/>
            <pc:sldMk cId="1880615566" sldId="279"/>
            <ac:spMk id="13" creationId="{EAE48C4B-3A90-42C3-BA00-6092B477179E}"/>
          </ac:spMkLst>
        </pc:spChg>
        <pc:spChg chg="add del">
          <ac:chgData name="Orel Tsioni" userId="a8de7865-fae6-434d-be7a-d941dd9a0b30" providerId="ADAL" clId="{17973100-4CBA-4053-8638-3FE0809890F7}" dt="2022-01-07T00:02:36.364" v="2076" actId="26606"/>
          <ac:spMkLst>
            <pc:docMk/>
            <pc:sldMk cId="1880615566" sldId="279"/>
            <ac:spMk id="14" creationId="{4C2A3DC3-F495-4B99-9FF3-3FB30D63235E}"/>
          </ac:spMkLst>
        </pc:spChg>
        <pc:spChg chg="add del">
          <ac:chgData name="Orel Tsioni" userId="a8de7865-fae6-434d-be7a-d941dd9a0b30" providerId="ADAL" clId="{17973100-4CBA-4053-8638-3FE0809890F7}" dt="2022-01-07T00:02:29.887" v="2072" actId="26606"/>
          <ac:spMkLst>
            <pc:docMk/>
            <pc:sldMk cId="1880615566" sldId="279"/>
            <ac:spMk id="15" creationId="{F919E280-CA27-4214-97E6-294E0C3BC4B3}"/>
          </ac:spMkLst>
        </pc:spChg>
        <pc:spChg chg="add del">
          <ac:chgData name="Orel Tsioni" userId="a8de7865-fae6-434d-be7a-d941dd9a0b30" providerId="ADAL" clId="{17973100-4CBA-4053-8638-3FE0809890F7}" dt="2022-01-07T00:02:41.629" v="2078" actId="26606"/>
          <ac:spMkLst>
            <pc:docMk/>
            <pc:sldMk cId="1880615566" sldId="279"/>
            <ac:spMk id="16" creationId="{D2B783EE-0239-4717-BBEA-8C9EAC61C824}"/>
          </ac:spMkLst>
        </pc:spChg>
        <pc:spChg chg="add del">
          <ac:chgData name="Orel Tsioni" userId="a8de7865-fae6-434d-be7a-d941dd9a0b30" providerId="ADAL" clId="{17973100-4CBA-4053-8638-3FE0809890F7}" dt="2022-01-07T00:02:41.629" v="2078" actId="26606"/>
          <ac:spMkLst>
            <pc:docMk/>
            <pc:sldMk cId="1880615566" sldId="279"/>
            <ac:spMk id="17" creationId="{70BEB1E7-2F88-40BC-B73D-42E5B6F80BFC}"/>
          </ac:spMkLst>
        </pc:spChg>
        <pc:spChg chg="add del">
          <ac:chgData name="Orel Tsioni" userId="a8de7865-fae6-434d-be7a-d941dd9a0b30" providerId="ADAL" clId="{17973100-4CBA-4053-8638-3FE0809890F7}" dt="2022-01-07T00:02:41.629" v="2078" actId="26606"/>
          <ac:spMkLst>
            <pc:docMk/>
            <pc:sldMk cId="1880615566" sldId="279"/>
            <ac:spMk id="18" creationId="{A7B99495-F43F-4D80-A44F-2CB4764EB90B}"/>
          </ac:spMkLst>
        </pc:spChg>
        <pc:spChg chg="add del">
          <ac:chgData name="Orel Tsioni" userId="a8de7865-fae6-434d-be7a-d941dd9a0b30" providerId="ADAL" clId="{17973100-4CBA-4053-8638-3FE0809890F7}" dt="2022-01-07T00:02:33.190" v="2074" actId="26606"/>
          <ac:spMkLst>
            <pc:docMk/>
            <pc:sldMk cId="1880615566" sldId="279"/>
            <ac:spMk id="19" creationId="{BD2BFF02-DF78-4F07-B176-52514E13127D}"/>
          </ac:spMkLst>
        </pc:spChg>
        <pc:spChg chg="add del">
          <ac:chgData name="Orel Tsioni" userId="a8de7865-fae6-434d-be7a-d941dd9a0b30" providerId="ADAL" clId="{17973100-4CBA-4053-8638-3FE0809890F7}" dt="2022-01-07T00:02:44.477" v="2080" actId="26606"/>
          <ac:spMkLst>
            <pc:docMk/>
            <pc:sldMk cId="1880615566" sldId="279"/>
            <ac:spMk id="20" creationId="{8ABFE404-8D65-4573-A3EF-6DF477936BA3}"/>
          </ac:spMkLst>
        </pc:spChg>
        <pc:spChg chg="add del">
          <ac:chgData name="Orel Tsioni" userId="a8de7865-fae6-434d-be7a-d941dd9a0b30" providerId="ADAL" clId="{17973100-4CBA-4053-8638-3FE0809890F7}" dt="2022-01-07T00:02:33.190" v="2074" actId="26606"/>
          <ac:spMkLst>
            <pc:docMk/>
            <pc:sldMk cId="1880615566" sldId="279"/>
            <ac:spMk id="21" creationId="{0DB06EAB-7D8C-403A-86C5-B5FD79A13650}"/>
          </ac:spMkLst>
        </pc:spChg>
        <pc:spChg chg="add del">
          <ac:chgData name="Orel Tsioni" userId="a8de7865-fae6-434d-be7a-d941dd9a0b30" providerId="ADAL" clId="{17973100-4CBA-4053-8638-3FE0809890F7}" dt="2022-01-07T00:02:52.892" v="2082" actId="26606"/>
          <ac:spMkLst>
            <pc:docMk/>
            <pc:sldMk cId="1880615566" sldId="279"/>
            <ac:spMk id="23" creationId="{14280C55-570C-4284-9850-B2BA33DB6726}"/>
          </ac:spMkLst>
        </pc:spChg>
        <pc:spChg chg="add del">
          <ac:chgData name="Orel Tsioni" userId="a8de7865-fae6-434d-be7a-d941dd9a0b30" providerId="ADAL" clId="{17973100-4CBA-4053-8638-3FE0809890F7}" dt="2022-01-07T00:02:52.892" v="2082" actId="26606"/>
          <ac:spMkLst>
            <pc:docMk/>
            <pc:sldMk cId="1880615566" sldId="279"/>
            <ac:spMk id="24" creationId="{D4993743-B10A-433C-9996-3035D2C3ABC6}"/>
          </ac:spMkLst>
        </pc:spChg>
        <pc:spChg chg="add del">
          <ac:chgData name="Orel Tsioni" userId="a8de7865-fae6-434d-be7a-d941dd9a0b30" providerId="ADAL" clId="{17973100-4CBA-4053-8638-3FE0809890F7}" dt="2022-01-07T00:02:52.892" v="2082" actId="26606"/>
          <ac:spMkLst>
            <pc:docMk/>
            <pc:sldMk cId="1880615566" sldId="279"/>
            <ac:spMk id="25" creationId="{BB3B8946-A0AA-42D4-8A24-639DC6EA170E}"/>
          </ac:spMkLst>
        </pc:spChg>
        <pc:spChg chg="add del">
          <ac:chgData name="Orel Tsioni" userId="a8de7865-fae6-434d-be7a-d941dd9a0b30" providerId="ADAL" clId="{17973100-4CBA-4053-8638-3FE0809890F7}" dt="2022-01-07T00:02:52.892" v="2082" actId="26606"/>
          <ac:spMkLst>
            <pc:docMk/>
            <pc:sldMk cId="1880615566" sldId="279"/>
            <ac:spMk id="26" creationId="{AB1038E6-06EF-4DCB-B52E-D3825C50F7C6}"/>
          </ac:spMkLst>
        </pc:spChg>
        <pc:spChg chg="add del">
          <ac:chgData name="Orel Tsioni" userId="a8de7865-fae6-434d-be7a-d941dd9a0b30" providerId="ADAL" clId="{17973100-4CBA-4053-8638-3FE0809890F7}" dt="2022-01-07T00:02:52.892" v="2082" actId="26606"/>
          <ac:spMkLst>
            <pc:docMk/>
            <pc:sldMk cId="1880615566" sldId="279"/>
            <ac:spMk id="27" creationId="{5C7EF35C-8B7D-4026-8F09-8B2B2250579B}"/>
          </ac:spMkLst>
        </pc:spChg>
        <pc:spChg chg="add del">
          <ac:chgData name="Orel Tsioni" userId="a8de7865-fae6-434d-be7a-d941dd9a0b30" providerId="ADAL" clId="{17973100-4CBA-4053-8638-3FE0809890F7}" dt="2022-01-07T00:02:52.892" v="2082" actId="26606"/>
          <ac:spMkLst>
            <pc:docMk/>
            <pc:sldMk cId="1880615566" sldId="279"/>
            <ac:spMk id="28" creationId="{5F24A71D-C0A9-49AC-B2D1-5A9EA2BD383E}"/>
          </ac:spMkLst>
        </pc:spChg>
        <pc:spChg chg="add del">
          <ac:chgData name="Orel Tsioni" userId="a8de7865-fae6-434d-be7a-d941dd9a0b30" providerId="ADAL" clId="{17973100-4CBA-4053-8638-3FE0809890F7}" dt="2022-01-07T00:02:54.581" v="2084" actId="26606"/>
          <ac:spMkLst>
            <pc:docMk/>
            <pc:sldMk cId="1880615566" sldId="279"/>
            <ac:spMk id="29" creationId="{352BEC0E-22F8-46D0-9632-375DB541B06C}"/>
          </ac:spMkLst>
        </pc:spChg>
        <pc:spChg chg="add del">
          <ac:chgData name="Orel Tsioni" userId="a8de7865-fae6-434d-be7a-d941dd9a0b30" providerId="ADAL" clId="{17973100-4CBA-4053-8638-3FE0809890F7}" dt="2022-01-07T00:02:54.581" v="2084" actId="26606"/>
          <ac:spMkLst>
            <pc:docMk/>
            <pc:sldMk cId="1880615566" sldId="279"/>
            <ac:spMk id="30" creationId="{3FCFB1DE-0B7E-48CC-BA90-B2AB0889F9D6}"/>
          </ac:spMkLst>
        </pc:spChg>
        <pc:spChg chg="add del">
          <ac:chgData name="Orel Tsioni" userId="a8de7865-fae6-434d-be7a-d941dd9a0b30" providerId="ADAL" clId="{17973100-4CBA-4053-8638-3FE0809890F7}" dt="2022-01-07T00:02:59.326" v="2086" actId="26606"/>
          <ac:spMkLst>
            <pc:docMk/>
            <pc:sldMk cId="1880615566" sldId="279"/>
            <ac:spMk id="31" creationId="{C4E4288A-DFC8-40A2-90E5-70E851A933AD}"/>
          </ac:spMkLst>
        </pc:spChg>
        <pc:spChg chg="add del">
          <ac:chgData name="Orel Tsioni" userId="a8de7865-fae6-434d-be7a-d941dd9a0b30" providerId="ADAL" clId="{17973100-4CBA-4053-8638-3FE0809890F7}" dt="2022-01-07T00:04:07.399" v="2111" actId="26606"/>
          <ac:spMkLst>
            <pc:docMk/>
            <pc:sldMk cId="1880615566" sldId="279"/>
            <ac:spMk id="33" creationId="{D2B783EE-0239-4717-BBEA-8C9EAC61C824}"/>
          </ac:spMkLst>
        </pc:spChg>
        <pc:spChg chg="add del">
          <ac:chgData name="Orel Tsioni" userId="a8de7865-fae6-434d-be7a-d941dd9a0b30" providerId="ADAL" clId="{17973100-4CBA-4053-8638-3FE0809890F7}" dt="2022-01-07T00:04:07.399" v="2111" actId="26606"/>
          <ac:spMkLst>
            <pc:docMk/>
            <pc:sldMk cId="1880615566" sldId="279"/>
            <ac:spMk id="34" creationId="{A7B99495-F43F-4D80-A44F-2CB4764EB90B}"/>
          </ac:spMkLst>
        </pc:spChg>
        <pc:spChg chg="add del">
          <ac:chgData name="Orel Tsioni" userId="a8de7865-fae6-434d-be7a-d941dd9a0b30" providerId="ADAL" clId="{17973100-4CBA-4053-8638-3FE0809890F7}" dt="2022-01-07T00:02:59.326" v="2086" actId="26606"/>
          <ac:spMkLst>
            <pc:docMk/>
            <pc:sldMk cId="1880615566" sldId="279"/>
            <ac:spMk id="35" creationId="{BD2BFF02-DF78-4F07-B176-52514E13127D}"/>
          </ac:spMkLst>
        </pc:spChg>
        <pc:spChg chg="add del">
          <ac:chgData name="Orel Tsioni" userId="a8de7865-fae6-434d-be7a-d941dd9a0b30" providerId="ADAL" clId="{17973100-4CBA-4053-8638-3FE0809890F7}" dt="2022-01-07T00:02:59.326" v="2086" actId="26606"/>
          <ac:spMkLst>
            <pc:docMk/>
            <pc:sldMk cId="1880615566" sldId="279"/>
            <ac:spMk id="36" creationId="{0DB06EAB-7D8C-403A-86C5-B5FD79A13650}"/>
          </ac:spMkLst>
        </pc:spChg>
        <pc:spChg chg="add del">
          <ac:chgData name="Orel Tsioni" userId="a8de7865-fae6-434d-be7a-d941dd9a0b30" providerId="ADAL" clId="{17973100-4CBA-4053-8638-3FE0809890F7}" dt="2022-01-07T00:03:04.996" v="2088" actId="26606"/>
          <ac:spMkLst>
            <pc:docMk/>
            <pc:sldMk cId="1880615566" sldId="279"/>
            <ac:spMk id="37" creationId="{394842B0-684D-44CC-B4BC-D13331CFD290}"/>
          </ac:spMkLst>
        </pc:spChg>
        <pc:spChg chg="add del">
          <ac:chgData name="Orel Tsioni" userId="a8de7865-fae6-434d-be7a-d941dd9a0b30" providerId="ADAL" clId="{17973100-4CBA-4053-8638-3FE0809890F7}" dt="2022-01-07T00:03:04.996" v="2088" actId="26606"/>
          <ac:spMkLst>
            <pc:docMk/>
            <pc:sldMk cId="1880615566" sldId="279"/>
            <ac:spMk id="38" creationId="{4C2A3DC3-F495-4B99-9FF3-3FB30D63235E}"/>
          </ac:spMkLst>
        </pc:spChg>
        <pc:spChg chg="add del">
          <ac:chgData name="Orel Tsioni" userId="a8de7865-fae6-434d-be7a-d941dd9a0b30" providerId="ADAL" clId="{17973100-4CBA-4053-8638-3FE0809890F7}" dt="2022-01-07T00:04:07.399" v="2111" actId="26606"/>
          <ac:spMkLst>
            <pc:docMk/>
            <pc:sldMk cId="1880615566" sldId="279"/>
            <ac:spMk id="39" creationId="{70BEB1E7-2F88-40BC-B73D-42E5B6F80BFC}"/>
          </ac:spMkLst>
        </pc:spChg>
        <pc:spChg chg="add del">
          <ac:chgData name="Orel Tsioni" userId="a8de7865-fae6-434d-be7a-d941dd9a0b30" providerId="ADAL" clId="{17973100-4CBA-4053-8638-3FE0809890F7}" dt="2022-01-07T00:03:47.852" v="2096" actId="26606"/>
          <ac:spMkLst>
            <pc:docMk/>
            <pc:sldMk cId="1880615566" sldId="279"/>
            <ac:spMk id="45" creationId="{2EEE8F11-3582-44B7-9869-F2D26D7DD9D4}"/>
          </ac:spMkLst>
        </pc:spChg>
        <pc:spChg chg="add del">
          <ac:chgData name="Orel Tsioni" userId="a8de7865-fae6-434d-be7a-d941dd9a0b30" providerId="ADAL" clId="{17973100-4CBA-4053-8638-3FE0809890F7}" dt="2022-01-07T00:03:47.852" v="2096" actId="26606"/>
          <ac:spMkLst>
            <pc:docMk/>
            <pc:sldMk cId="1880615566" sldId="279"/>
            <ac:spMk id="47" creationId="{2141F1CC-6A53-4BCF-9127-AABB52E2497E}"/>
          </ac:spMkLst>
        </pc:spChg>
        <pc:spChg chg="add del">
          <ac:chgData name="Orel Tsioni" userId="a8de7865-fae6-434d-be7a-d941dd9a0b30" providerId="ADAL" clId="{17973100-4CBA-4053-8638-3FE0809890F7}" dt="2022-01-07T00:03:47.852" v="2096" actId="26606"/>
          <ac:spMkLst>
            <pc:docMk/>
            <pc:sldMk cId="1880615566" sldId="279"/>
            <ac:spMk id="49" creationId="{561B2B49-7142-4CA8-A929-4671548E6A5A}"/>
          </ac:spMkLst>
        </pc:spChg>
        <pc:spChg chg="add del">
          <ac:chgData name="Orel Tsioni" userId="a8de7865-fae6-434d-be7a-d941dd9a0b30" providerId="ADAL" clId="{17973100-4CBA-4053-8638-3FE0809890F7}" dt="2022-01-07T00:03:57.528" v="2098" actId="26606"/>
          <ac:spMkLst>
            <pc:docMk/>
            <pc:sldMk cId="1880615566" sldId="279"/>
            <ac:spMk id="51" creationId="{B1A0A2C2-4F85-44AF-8708-8DCA4B550CB8}"/>
          </ac:spMkLst>
        </pc:spChg>
        <pc:spChg chg="add del">
          <ac:chgData name="Orel Tsioni" userId="a8de7865-fae6-434d-be7a-d941dd9a0b30" providerId="ADAL" clId="{17973100-4CBA-4053-8638-3FE0809890F7}" dt="2022-01-07T00:03:57.528" v="2098" actId="26606"/>
          <ac:spMkLst>
            <pc:docMk/>
            <pc:sldMk cId="1880615566" sldId="279"/>
            <ac:spMk id="52" creationId="{003713C1-2FB2-413B-BF91-3AE41726FB7A}"/>
          </ac:spMkLst>
        </pc:spChg>
        <pc:spChg chg="add del">
          <ac:chgData name="Orel Tsioni" userId="a8de7865-fae6-434d-be7a-d941dd9a0b30" providerId="ADAL" clId="{17973100-4CBA-4053-8638-3FE0809890F7}" dt="2022-01-07T00:03:57.528" v="2098" actId="26606"/>
          <ac:spMkLst>
            <pc:docMk/>
            <pc:sldMk cId="1880615566" sldId="279"/>
            <ac:spMk id="53" creationId="{90795B4D-5022-4A7F-A01D-8D880B7CDBE6}"/>
          </ac:spMkLst>
        </pc:spChg>
        <pc:spChg chg="add del">
          <ac:chgData name="Orel Tsioni" userId="a8de7865-fae6-434d-be7a-d941dd9a0b30" providerId="ADAL" clId="{17973100-4CBA-4053-8638-3FE0809890F7}" dt="2022-01-07T00:03:57.528" v="2098" actId="26606"/>
          <ac:spMkLst>
            <pc:docMk/>
            <pc:sldMk cId="1880615566" sldId="279"/>
            <ac:spMk id="54" creationId="{AFD19018-DE7C-4796-ADF2-AD2EB0FC0D9C}"/>
          </ac:spMkLst>
        </pc:spChg>
        <pc:spChg chg="add del">
          <ac:chgData name="Orel Tsioni" userId="a8de7865-fae6-434d-be7a-d941dd9a0b30" providerId="ADAL" clId="{17973100-4CBA-4053-8638-3FE0809890F7}" dt="2022-01-07T00:03:58.998" v="2100" actId="26606"/>
          <ac:spMkLst>
            <pc:docMk/>
            <pc:sldMk cId="1880615566" sldId="279"/>
            <ac:spMk id="56" creationId="{B3684CCF-CEBB-4D8E-A366-95E43D4C790B}"/>
          </ac:spMkLst>
        </pc:spChg>
        <pc:spChg chg="add del">
          <ac:chgData name="Orel Tsioni" userId="a8de7865-fae6-434d-be7a-d941dd9a0b30" providerId="ADAL" clId="{17973100-4CBA-4053-8638-3FE0809890F7}" dt="2022-01-07T00:03:58.998" v="2100" actId="26606"/>
          <ac:spMkLst>
            <pc:docMk/>
            <pc:sldMk cId="1880615566" sldId="279"/>
            <ac:spMk id="57" creationId="{70BEB1E7-2F88-40BC-B73D-42E5B6F80BFC}"/>
          </ac:spMkLst>
        </pc:spChg>
        <pc:spChg chg="add del">
          <ac:chgData name="Orel Tsioni" userId="a8de7865-fae6-434d-be7a-d941dd9a0b30" providerId="ADAL" clId="{17973100-4CBA-4053-8638-3FE0809890F7}" dt="2022-01-07T00:04:00.501" v="2102" actId="26606"/>
          <ac:spMkLst>
            <pc:docMk/>
            <pc:sldMk cId="1880615566" sldId="279"/>
            <ac:spMk id="59" creationId="{98BA90CC-0056-473E-80AE-8CB0EE6ACCBB}"/>
          </ac:spMkLst>
        </pc:spChg>
        <pc:spChg chg="add del">
          <ac:chgData name="Orel Tsioni" userId="a8de7865-fae6-434d-be7a-d941dd9a0b30" providerId="ADAL" clId="{17973100-4CBA-4053-8638-3FE0809890F7}" dt="2022-01-07T00:04:00.501" v="2102" actId="26606"/>
          <ac:spMkLst>
            <pc:docMk/>
            <pc:sldMk cId="1880615566" sldId="279"/>
            <ac:spMk id="60" creationId="{2396E232-7219-4009-893A-28527CADCE64}"/>
          </ac:spMkLst>
        </pc:spChg>
        <pc:spChg chg="add del">
          <ac:chgData name="Orel Tsioni" userId="a8de7865-fae6-434d-be7a-d941dd9a0b30" providerId="ADAL" clId="{17973100-4CBA-4053-8638-3FE0809890F7}" dt="2022-01-07T00:04:02.816" v="2104" actId="26606"/>
          <ac:spMkLst>
            <pc:docMk/>
            <pc:sldMk cId="1880615566" sldId="279"/>
            <ac:spMk id="62" creationId="{2B566528-1B12-4246-9431-5C2D7D081168}"/>
          </ac:spMkLst>
        </pc:spChg>
        <pc:spChg chg="add del">
          <ac:chgData name="Orel Tsioni" userId="a8de7865-fae6-434d-be7a-d941dd9a0b30" providerId="ADAL" clId="{17973100-4CBA-4053-8638-3FE0809890F7}" dt="2022-01-07T00:04:02.816" v="2104" actId="26606"/>
          <ac:spMkLst>
            <pc:docMk/>
            <pc:sldMk cId="1880615566" sldId="279"/>
            <ac:spMk id="65" creationId="{D3F51FEB-38FB-4F6C-9F7B-2F2AFAB65463}"/>
          </ac:spMkLst>
        </pc:spChg>
        <pc:spChg chg="add del">
          <ac:chgData name="Orel Tsioni" userId="a8de7865-fae6-434d-be7a-d941dd9a0b30" providerId="ADAL" clId="{17973100-4CBA-4053-8638-3FE0809890F7}" dt="2022-01-07T00:04:02.816" v="2104" actId="26606"/>
          <ac:spMkLst>
            <pc:docMk/>
            <pc:sldMk cId="1880615566" sldId="279"/>
            <ac:spMk id="66" creationId="{1E547BA6-BAE0-43BB-A7CA-60F69CE252F0}"/>
          </ac:spMkLst>
        </pc:spChg>
        <pc:spChg chg="add del">
          <ac:chgData name="Orel Tsioni" userId="a8de7865-fae6-434d-be7a-d941dd9a0b30" providerId="ADAL" clId="{17973100-4CBA-4053-8638-3FE0809890F7}" dt="2022-01-07T00:04:03.494" v="2106" actId="26606"/>
          <ac:spMkLst>
            <pc:docMk/>
            <pc:sldMk cId="1880615566" sldId="279"/>
            <ac:spMk id="68" creationId="{003713C1-2FB2-413B-BF91-3AE41726FB7A}"/>
          </ac:spMkLst>
        </pc:spChg>
        <pc:spChg chg="add del">
          <ac:chgData name="Orel Tsioni" userId="a8de7865-fae6-434d-be7a-d941dd9a0b30" providerId="ADAL" clId="{17973100-4CBA-4053-8638-3FE0809890F7}" dt="2022-01-07T00:04:03.494" v="2106" actId="26606"/>
          <ac:spMkLst>
            <pc:docMk/>
            <pc:sldMk cId="1880615566" sldId="279"/>
            <ac:spMk id="69" creationId="{90795B4D-5022-4A7F-A01D-8D880B7CDBE6}"/>
          </ac:spMkLst>
        </pc:spChg>
        <pc:spChg chg="add del">
          <ac:chgData name="Orel Tsioni" userId="a8de7865-fae6-434d-be7a-d941dd9a0b30" providerId="ADAL" clId="{17973100-4CBA-4053-8638-3FE0809890F7}" dt="2022-01-07T00:04:03.494" v="2106" actId="26606"/>
          <ac:spMkLst>
            <pc:docMk/>
            <pc:sldMk cId="1880615566" sldId="279"/>
            <ac:spMk id="70" creationId="{AFD19018-DE7C-4796-ADF2-AD2EB0FC0D9C}"/>
          </ac:spMkLst>
        </pc:spChg>
        <pc:spChg chg="add del">
          <ac:chgData name="Orel Tsioni" userId="a8de7865-fae6-434d-be7a-d941dd9a0b30" providerId="ADAL" clId="{17973100-4CBA-4053-8638-3FE0809890F7}" dt="2022-01-07T00:04:03.494" v="2106" actId="26606"/>
          <ac:spMkLst>
            <pc:docMk/>
            <pc:sldMk cId="1880615566" sldId="279"/>
            <ac:spMk id="71" creationId="{B1A0A2C2-4F85-44AF-8708-8DCA4B550CB8}"/>
          </ac:spMkLst>
        </pc:spChg>
        <pc:spChg chg="add del">
          <ac:chgData name="Orel Tsioni" userId="a8de7865-fae6-434d-be7a-d941dd9a0b30" providerId="ADAL" clId="{17973100-4CBA-4053-8638-3FE0809890F7}" dt="2022-01-07T00:04:05.274" v="2108" actId="26606"/>
          <ac:spMkLst>
            <pc:docMk/>
            <pc:sldMk cId="1880615566" sldId="279"/>
            <ac:spMk id="73" creationId="{2EEE8F11-3582-44B7-9869-F2D26D7DD9D4}"/>
          </ac:spMkLst>
        </pc:spChg>
        <pc:spChg chg="add del">
          <ac:chgData name="Orel Tsioni" userId="a8de7865-fae6-434d-be7a-d941dd9a0b30" providerId="ADAL" clId="{17973100-4CBA-4053-8638-3FE0809890F7}" dt="2022-01-07T00:04:05.274" v="2108" actId="26606"/>
          <ac:spMkLst>
            <pc:docMk/>
            <pc:sldMk cId="1880615566" sldId="279"/>
            <ac:spMk id="74" creationId="{2141F1CC-6A53-4BCF-9127-AABB52E2497E}"/>
          </ac:spMkLst>
        </pc:spChg>
        <pc:spChg chg="add del">
          <ac:chgData name="Orel Tsioni" userId="a8de7865-fae6-434d-be7a-d941dd9a0b30" providerId="ADAL" clId="{17973100-4CBA-4053-8638-3FE0809890F7}" dt="2022-01-07T00:04:05.274" v="2108" actId="26606"/>
          <ac:spMkLst>
            <pc:docMk/>
            <pc:sldMk cId="1880615566" sldId="279"/>
            <ac:spMk id="75" creationId="{561B2B49-7142-4CA8-A929-4671548E6A5A}"/>
          </ac:spMkLst>
        </pc:spChg>
        <pc:spChg chg="add del">
          <ac:chgData name="Orel Tsioni" userId="a8de7865-fae6-434d-be7a-d941dd9a0b30" providerId="ADAL" clId="{17973100-4CBA-4053-8638-3FE0809890F7}" dt="2022-01-07T00:04:07.386" v="2110" actId="26606"/>
          <ac:spMkLst>
            <pc:docMk/>
            <pc:sldMk cId="1880615566" sldId="279"/>
            <ac:spMk id="77" creationId="{2B566528-1B12-4246-9431-5C2D7D081168}"/>
          </ac:spMkLst>
        </pc:spChg>
        <pc:spChg chg="add del">
          <ac:chgData name="Orel Tsioni" userId="a8de7865-fae6-434d-be7a-d941dd9a0b30" providerId="ADAL" clId="{17973100-4CBA-4053-8638-3FE0809890F7}" dt="2022-01-07T00:04:07.386" v="2110" actId="26606"/>
          <ac:spMkLst>
            <pc:docMk/>
            <pc:sldMk cId="1880615566" sldId="279"/>
            <ac:spMk id="80" creationId="{D3F51FEB-38FB-4F6C-9F7B-2F2AFAB65463}"/>
          </ac:spMkLst>
        </pc:spChg>
        <pc:spChg chg="add del">
          <ac:chgData name="Orel Tsioni" userId="a8de7865-fae6-434d-be7a-d941dd9a0b30" providerId="ADAL" clId="{17973100-4CBA-4053-8638-3FE0809890F7}" dt="2022-01-07T00:04:07.386" v="2110" actId="26606"/>
          <ac:spMkLst>
            <pc:docMk/>
            <pc:sldMk cId="1880615566" sldId="279"/>
            <ac:spMk id="81" creationId="{1E547BA6-BAE0-43BB-A7CA-60F69CE252F0}"/>
          </ac:spMkLst>
        </pc:spChg>
        <pc:spChg chg="add">
          <ac:chgData name="Orel Tsioni" userId="a8de7865-fae6-434d-be7a-d941dd9a0b30" providerId="ADAL" clId="{17973100-4CBA-4053-8638-3FE0809890F7}" dt="2022-01-07T00:04:07.399" v="2111" actId="26606"/>
          <ac:spMkLst>
            <pc:docMk/>
            <pc:sldMk cId="1880615566" sldId="279"/>
            <ac:spMk id="83" creationId="{003713C1-2FB2-413B-BF91-3AE41726FB7A}"/>
          </ac:spMkLst>
        </pc:spChg>
        <pc:spChg chg="add">
          <ac:chgData name="Orel Tsioni" userId="a8de7865-fae6-434d-be7a-d941dd9a0b30" providerId="ADAL" clId="{17973100-4CBA-4053-8638-3FE0809890F7}" dt="2022-01-07T00:04:07.399" v="2111" actId="26606"/>
          <ac:spMkLst>
            <pc:docMk/>
            <pc:sldMk cId="1880615566" sldId="279"/>
            <ac:spMk id="84" creationId="{90795B4D-5022-4A7F-A01D-8D880B7CDBE6}"/>
          </ac:spMkLst>
        </pc:spChg>
        <pc:spChg chg="add">
          <ac:chgData name="Orel Tsioni" userId="a8de7865-fae6-434d-be7a-d941dd9a0b30" providerId="ADAL" clId="{17973100-4CBA-4053-8638-3FE0809890F7}" dt="2022-01-07T00:04:07.399" v="2111" actId="26606"/>
          <ac:spMkLst>
            <pc:docMk/>
            <pc:sldMk cId="1880615566" sldId="279"/>
            <ac:spMk id="85" creationId="{AFD19018-DE7C-4796-ADF2-AD2EB0FC0D9C}"/>
          </ac:spMkLst>
        </pc:spChg>
        <pc:spChg chg="add">
          <ac:chgData name="Orel Tsioni" userId="a8de7865-fae6-434d-be7a-d941dd9a0b30" providerId="ADAL" clId="{17973100-4CBA-4053-8638-3FE0809890F7}" dt="2022-01-07T00:04:07.399" v="2111" actId="26606"/>
          <ac:spMkLst>
            <pc:docMk/>
            <pc:sldMk cId="1880615566" sldId="279"/>
            <ac:spMk id="86" creationId="{B1A0A2C2-4F85-44AF-8708-8DCA4B550CB8}"/>
          </ac:spMkLst>
        </pc:spChg>
        <pc:grpChg chg="add del">
          <ac:chgData name="Orel Tsioni" userId="a8de7865-fae6-434d-be7a-d941dd9a0b30" providerId="ADAL" clId="{17973100-4CBA-4053-8638-3FE0809890F7}" dt="2022-01-07T00:02:33.190" v="2074" actId="26606"/>
          <ac:grpSpMkLst>
            <pc:docMk/>
            <pc:sldMk cId="1880615566" sldId="279"/>
            <ac:grpSpMk id="11" creationId="{B63C2D82-D4FA-4A37-BB01-1E7B21E4FF20}"/>
          </ac:grpSpMkLst>
        </pc:grpChg>
        <pc:grpChg chg="add del">
          <ac:chgData name="Orel Tsioni" userId="a8de7865-fae6-434d-be7a-d941dd9a0b30" providerId="ADAL" clId="{17973100-4CBA-4053-8638-3FE0809890F7}" dt="2022-01-07T00:02:59.326" v="2086" actId="26606"/>
          <ac:grpSpMkLst>
            <pc:docMk/>
            <pc:sldMk cId="1880615566" sldId="279"/>
            <ac:grpSpMk id="32" creationId="{B63C2D82-D4FA-4A37-BB01-1E7B21E4FF20}"/>
          </ac:grpSpMkLst>
        </pc:grpChg>
        <pc:grpChg chg="add del">
          <ac:chgData name="Orel Tsioni" userId="a8de7865-fae6-434d-be7a-d941dd9a0b30" providerId="ADAL" clId="{17973100-4CBA-4053-8638-3FE0809890F7}" dt="2022-01-07T00:04:02.816" v="2104" actId="26606"/>
          <ac:grpSpMkLst>
            <pc:docMk/>
            <pc:sldMk cId="1880615566" sldId="279"/>
            <ac:grpSpMk id="63" creationId="{07EAA094-9CF6-4695-958A-33D9BCAA9474}"/>
          </ac:grpSpMkLst>
        </pc:grpChg>
        <pc:grpChg chg="add del">
          <ac:chgData name="Orel Tsioni" userId="a8de7865-fae6-434d-be7a-d941dd9a0b30" providerId="ADAL" clId="{17973100-4CBA-4053-8638-3FE0809890F7}" dt="2022-01-07T00:04:07.386" v="2110" actId="26606"/>
          <ac:grpSpMkLst>
            <pc:docMk/>
            <pc:sldMk cId="1880615566" sldId="279"/>
            <ac:grpSpMk id="78" creationId="{07EAA094-9CF6-4695-958A-33D9BCAA9474}"/>
          </ac:grpSpMkLst>
        </pc:grpChg>
        <pc:picChg chg="add mod ord">
          <ac:chgData name="Orel Tsioni" userId="a8de7865-fae6-434d-be7a-d941dd9a0b30" providerId="ADAL" clId="{17973100-4CBA-4053-8638-3FE0809890F7}" dt="2022-01-07T00:04:07.399" v="2111" actId="26606"/>
          <ac:picMkLst>
            <pc:docMk/>
            <pc:sldMk cId="1880615566" sldId="279"/>
            <ac:picMk id="6" creationId="{05B2D331-E4F4-4826-9687-EDC89DE6FCBE}"/>
          </ac:picMkLst>
        </pc:picChg>
        <pc:picChg chg="add mod ord">
          <ac:chgData name="Orel Tsioni" userId="a8de7865-fae6-434d-be7a-d941dd9a0b30" providerId="ADAL" clId="{17973100-4CBA-4053-8638-3FE0809890F7}" dt="2022-01-07T16:56:14.828" v="5611" actId="1076"/>
          <ac:picMkLst>
            <pc:docMk/>
            <pc:sldMk cId="1880615566" sldId="279"/>
            <ac:picMk id="8" creationId="{40A4C3E6-0D17-4F2B-BFD8-C2F424FA7320}"/>
          </ac:picMkLst>
        </pc:picChg>
        <pc:picChg chg="add mod ord">
          <ac:chgData name="Orel Tsioni" userId="a8de7865-fae6-434d-be7a-d941dd9a0b30" providerId="ADAL" clId="{17973100-4CBA-4053-8638-3FE0809890F7}" dt="2022-01-07T16:00:38.016" v="3704" actId="1076"/>
          <ac:picMkLst>
            <pc:docMk/>
            <pc:sldMk cId="1880615566" sldId="279"/>
            <ac:picMk id="40" creationId="{0CFD8AF0-0C7F-48B9-85B8-1DD17F57BEE5}"/>
          </ac:picMkLst>
        </pc:picChg>
        <pc:cxnChg chg="add del">
          <ac:chgData name="Orel Tsioni" userId="a8de7865-fae6-434d-be7a-d941dd9a0b30" providerId="ADAL" clId="{17973100-4CBA-4053-8638-3FE0809890F7}" dt="2022-01-07T00:02:44.477" v="2080" actId="26606"/>
          <ac:cxnSpMkLst>
            <pc:docMk/>
            <pc:sldMk cId="1880615566" sldId="279"/>
            <ac:cxnSpMk id="22" creationId="{AF5191F1-A1C8-4AEE-8007-DF304E42B15E}"/>
          </ac:cxnSpMkLst>
        </pc:cxnChg>
      </pc:sldChg>
      <pc:sldChg chg="addSp delSp modSp new mod setBg modNotesTx">
        <pc:chgData name="Orel Tsioni" userId="a8de7865-fae6-434d-be7a-d941dd9a0b30" providerId="ADAL" clId="{17973100-4CBA-4053-8638-3FE0809890F7}" dt="2022-01-07T20:48:11.328" v="5637" actId="20577"/>
        <pc:sldMkLst>
          <pc:docMk/>
          <pc:sldMk cId="2052993517" sldId="280"/>
        </pc:sldMkLst>
        <pc:spChg chg="mod">
          <ac:chgData name="Orel Tsioni" userId="a8de7865-fae6-434d-be7a-d941dd9a0b30" providerId="ADAL" clId="{17973100-4CBA-4053-8638-3FE0809890F7}" dt="2022-01-07T20:48:11.328" v="5637" actId="20577"/>
          <ac:spMkLst>
            <pc:docMk/>
            <pc:sldMk cId="2052993517" sldId="280"/>
            <ac:spMk id="2" creationId="{0429B676-CAEC-48DE-A6DA-CE9E91B0B7B0}"/>
          </ac:spMkLst>
        </pc:spChg>
        <pc:spChg chg="del">
          <ac:chgData name="Orel Tsioni" userId="a8de7865-fae6-434d-be7a-d941dd9a0b30" providerId="ADAL" clId="{17973100-4CBA-4053-8638-3FE0809890F7}" dt="2022-01-07T00:20:04.701" v="2294"/>
          <ac:spMkLst>
            <pc:docMk/>
            <pc:sldMk cId="2052993517" sldId="280"/>
            <ac:spMk id="3" creationId="{A5C233F3-617E-416E-B62C-B750604B3F46}"/>
          </ac:spMkLst>
        </pc:spChg>
        <pc:spChg chg="mod ord">
          <ac:chgData name="Orel Tsioni" userId="a8de7865-fae6-434d-be7a-d941dd9a0b30" providerId="ADAL" clId="{17973100-4CBA-4053-8638-3FE0809890F7}" dt="2022-01-07T00:22:10.658" v="2335" actId="26606"/>
          <ac:spMkLst>
            <pc:docMk/>
            <pc:sldMk cId="2052993517" sldId="280"/>
            <ac:spMk id="4" creationId="{9D572D0C-7B0F-40A8-A7B7-CD7D050471B6}"/>
          </ac:spMkLst>
        </pc:spChg>
        <pc:spChg chg="add del mod">
          <ac:chgData name="Orel Tsioni" userId="a8de7865-fae6-434d-be7a-d941dd9a0b30" providerId="ADAL" clId="{17973100-4CBA-4053-8638-3FE0809890F7}" dt="2022-01-07T00:21:31.710" v="2321"/>
          <ac:spMkLst>
            <pc:docMk/>
            <pc:sldMk cId="2052993517" sldId="280"/>
            <ac:spMk id="7" creationId="{925DFAC9-DB02-4EEE-BC6F-F83B3907A019}"/>
          </ac:spMkLst>
        </pc:spChg>
        <pc:spChg chg="add mod ord">
          <ac:chgData name="Orel Tsioni" userId="a8de7865-fae6-434d-be7a-d941dd9a0b30" providerId="ADAL" clId="{17973100-4CBA-4053-8638-3FE0809890F7}" dt="2022-01-07T16:32:45.408" v="5283" actId="113"/>
          <ac:spMkLst>
            <pc:docMk/>
            <pc:sldMk cId="2052993517" sldId="280"/>
            <ac:spMk id="9" creationId="{D5764B14-ECBB-48BC-9091-48A643E79C65}"/>
          </ac:spMkLst>
        </pc:spChg>
        <pc:spChg chg="add del">
          <ac:chgData name="Orel Tsioni" userId="a8de7865-fae6-434d-be7a-d941dd9a0b30" providerId="ADAL" clId="{17973100-4CBA-4053-8638-3FE0809890F7}" dt="2022-01-07T00:21:49.473" v="2323" actId="26606"/>
          <ac:spMkLst>
            <pc:docMk/>
            <pc:sldMk cId="2052993517" sldId="280"/>
            <ac:spMk id="14" creationId="{8761DDFE-071F-4200-B0AA-394476C2D2D6}"/>
          </ac:spMkLst>
        </pc:spChg>
        <pc:spChg chg="add del">
          <ac:chgData name="Orel Tsioni" userId="a8de7865-fae6-434d-be7a-d941dd9a0b30" providerId="ADAL" clId="{17973100-4CBA-4053-8638-3FE0809890F7}" dt="2022-01-07T00:21:52.665" v="2325" actId="26606"/>
          <ac:spMkLst>
            <pc:docMk/>
            <pc:sldMk cId="2052993517" sldId="280"/>
            <ac:spMk id="16" creationId="{0990C621-3B8B-4820-8328-D47EF7CE823C}"/>
          </ac:spMkLst>
        </pc:spChg>
        <pc:spChg chg="add del">
          <ac:chgData name="Orel Tsioni" userId="a8de7865-fae6-434d-be7a-d941dd9a0b30" providerId="ADAL" clId="{17973100-4CBA-4053-8638-3FE0809890F7}" dt="2022-01-07T00:21:52.665" v="2325" actId="26606"/>
          <ac:spMkLst>
            <pc:docMk/>
            <pc:sldMk cId="2052993517" sldId="280"/>
            <ac:spMk id="17" creationId="{385E1BDC-A9B0-4A87-82E3-F3187F69A802}"/>
          </ac:spMkLst>
        </pc:spChg>
        <pc:spChg chg="add del">
          <ac:chgData name="Orel Tsioni" userId="a8de7865-fae6-434d-be7a-d941dd9a0b30" providerId="ADAL" clId="{17973100-4CBA-4053-8638-3FE0809890F7}" dt="2022-01-07T00:21:52.665" v="2325" actId="26606"/>
          <ac:spMkLst>
            <pc:docMk/>
            <pc:sldMk cId="2052993517" sldId="280"/>
            <ac:spMk id="18" creationId="{C1A2385B-1D2A-4E17-84FA-6CB7F0AAE473}"/>
          </ac:spMkLst>
        </pc:spChg>
        <pc:spChg chg="add del">
          <ac:chgData name="Orel Tsioni" userId="a8de7865-fae6-434d-be7a-d941dd9a0b30" providerId="ADAL" clId="{17973100-4CBA-4053-8638-3FE0809890F7}" dt="2022-01-07T00:21:52.665" v="2325" actId="26606"/>
          <ac:spMkLst>
            <pc:docMk/>
            <pc:sldMk cId="2052993517" sldId="280"/>
            <ac:spMk id="20" creationId="{5E791F2F-79DB-4CC0-9FA1-001E3E91E8B7}"/>
          </ac:spMkLst>
        </pc:spChg>
        <pc:spChg chg="add del">
          <ac:chgData name="Orel Tsioni" userId="a8de7865-fae6-434d-be7a-d941dd9a0b30" providerId="ADAL" clId="{17973100-4CBA-4053-8638-3FE0809890F7}" dt="2022-01-07T00:21:53.759" v="2327" actId="26606"/>
          <ac:spMkLst>
            <pc:docMk/>
            <pc:sldMk cId="2052993517" sldId="280"/>
            <ac:spMk id="22" creationId="{A7AE9375-4664-4DB2-922D-2782A6E439AC}"/>
          </ac:spMkLst>
        </pc:spChg>
        <pc:spChg chg="add del">
          <ac:chgData name="Orel Tsioni" userId="a8de7865-fae6-434d-be7a-d941dd9a0b30" providerId="ADAL" clId="{17973100-4CBA-4053-8638-3FE0809890F7}" dt="2022-01-07T00:21:53.759" v="2327" actId="26606"/>
          <ac:spMkLst>
            <pc:docMk/>
            <pc:sldMk cId="2052993517" sldId="280"/>
            <ac:spMk id="24" creationId="{C87417AF-190E-4D6E-AFA6-7D3E84B0B430}"/>
          </ac:spMkLst>
        </pc:spChg>
        <pc:spChg chg="add del">
          <ac:chgData name="Orel Tsioni" userId="a8de7865-fae6-434d-be7a-d941dd9a0b30" providerId="ADAL" clId="{17973100-4CBA-4053-8638-3FE0809890F7}" dt="2022-01-07T00:21:53.759" v="2327" actId="26606"/>
          <ac:spMkLst>
            <pc:docMk/>
            <pc:sldMk cId="2052993517" sldId="280"/>
            <ac:spMk id="25" creationId="{80B30ED8-273E-4C07-8568-2FE5CC5C483D}"/>
          </ac:spMkLst>
        </pc:spChg>
        <pc:spChg chg="add del">
          <ac:chgData name="Orel Tsioni" userId="a8de7865-fae6-434d-be7a-d941dd9a0b30" providerId="ADAL" clId="{17973100-4CBA-4053-8638-3FE0809890F7}" dt="2022-01-07T00:22:10.658" v="2335" actId="26606"/>
          <ac:spMkLst>
            <pc:docMk/>
            <pc:sldMk cId="2052993517" sldId="280"/>
            <ac:spMk id="27" creationId="{5E52985E-2553-471E-82AA-5ED7A329890A}"/>
          </ac:spMkLst>
        </pc:spChg>
        <pc:spChg chg="add del">
          <ac:chgData name="Orel Tsioni" userId="a8de7865-fae6-434d-be7a-d941dd9a0b30" providerId="ADAL" clId="{17973100-4CBA-4053-8638-3FE0809890F7}" dt="2022-01-07T00:22:09.622" v="2332" actId="26606"/>
          <ac:spMkLst>
            <pc:docMk/>
            <pc:sldMk cId="2052993517" sldId="280"/>
            <ac:spMk id="33" creationId="{5AAE9118-0436-4488-AC4A-C14DF6A7B6B1}"/>
          </ac:spMkLst>
        </pc:spChg>
        <pc:spChg chg="add del">
          <ac:chgData name="Orel Tsioni" userId="a8de7865-fae6-434d-be7a-d941dd9a0b30" providerId="ADAL" clId="{17973100-4CBA-4053-8638-3FE0809890F7}" dt="2022-01-07T00:22:09.622" v="2332" actId="26606"/>
          <ac:spMkLst>
            <pc:docMk/>
            <pc:sldMk cId="2052993517" sldId="280"/>
            <ac:spMk id="35" creationId="{48AADC38-41AB-482C-B8C3-6B9CD91B678A}"/>
          </ac:spMkLst>
        </pc:spChg>
        <pc:spChg chg="add del">
          <ac:chgData name="Orel Tsioni" userId="a8de7865-fae6-434d-be7a-d941dd9a0b30" providerId="ADAL" clId="{17973100-4CBA-4053-8638-3FE0809890F7}" dt="2022-01-07T00:22:10.601" v="2334" actId="26606"/>
          <ac:spMkLst>
            <pc:docMk/>
            <pc:sldMk cId="2052993517" sldId="280"/>
            <ac:spMk id="37" creationId="{352BEC0E-22F8-46D0-9632-375DB541B06C}"/>
          </ac:spMkLst>
        </pc:spChg>
        <pc:spChg chg="add del">
          <ac:chgData name="Orel Tsioni" userId="a8de7865-fae6-434d-be7a-d941dd9a0b30" providerId="ADAL" clId="{17973100-4CBA-4053-8638-3FE0809890F7}" dt="2022-01-07T00:22:10.601" v="2334" actId="26606"/>
          <ac:spMkLst>
            <pc:docMk/>
            <pc:sldMk cId="2052993517" sldId="280"/>
            <ac:spMk id="38" creationId="{3FCFB1DE-0B7E-48CC-BA90-B2AB0889F9D6}"/>
          </ac:spMkLst>
        </pc:spChg>
        <pc:spChg chg="add">
          <ac:chgData name="Orel Tsioni" userId="a8de7865-fae6-434d-be7a-d941dd9a0b30" providerId="ADAL" clId="{17973100-4CBA-4053-8638-3FE0809890F7}" dt="2022-01-07T00:22:10.658" v="2335" actId="26606"/>
          <ac:spMkLst>
            <pc:docMk/>
            <pc:sldMk cId="2052993517" sldId="280"/>
            <ac:spMk id="40" creationId="{C95B82D5-A8BB-45BF-BED8-C7B206892100}"/>
          </ac:spMkLst>
        </pc:spChg>
        <pc:spChg chg="add">
          <ac:chgData name="Orel Tsioni" userId="a8de7865-fae6-434d-be7a-d941dd9a0b30" providerId="ADAL" clId="{17973100-4CBA-4053-8638-3FE0809890F7}" dt="2022-01-07T00:22:10.658" v="2335" actId="26606"/>
          <ac:spMkLst>
            <pc:docMk/>
            <pc:sldMk cId="2052993517" sldId="280"/>
            <ac:spMk id="41" creationId="{296C61EC-FBF4-4216-BE67-6C864D30A01C}"/>
          </ac:spMkLst>
        </pc:spChg>
        <pc:spChg chg="add">
          <ac:chgData name="Orel Tsioni" userId="a8de7865-fae6-434d-be7a-d941dd9a0b30" providerId="ADAL" clId="{17973100-4CBA-4053-8638-3FE0809890F7}" dt="2022-01-07T00:22:10.658" v="2335" actId="26606"/>
          <ac:spMkLst>
            <pc:docMk/>
            <pc:sldMk cId="2052993517" sldId="280"/>
            <ac:spMk id="42" creationId="{39D6C490-0229-4573-9696-B73E5B3A9C33}"/>
          </ac:spMkLst>
        </pc:spChg>
        <pc:picChg chg="add mod ord">
          <ac:chgData name="Orel Tsioni" userId="a8de7865-fae6-434d-be7a-d941dd9a0b30" providerId="ADAL" clId="{17973100-4CBA-4053-8638-3FE0809890F7}" dt="2022-01-07T00:22:28.616" v="2340" actId="14100"/>
          <ac:picMkLst>
            <pc:docMk/>
            <pc:sldMk cId="2052993517" sldId="280"/>
            <ac:picMk id="5" creationId="{DC4A1BAB-3510-495D-A858-8FA795FA4D5C}"/>
          </ac:picMkLst>
        </pc:picChg>
        <pc:picChg chg="add mod ord">
          <ac:chgData name="Orel Tsioni" userId="a8de7865-fae6-434d-be7a-d941dd9a0b30" providerId="ADAL" clId="{17973100-4CBA-4053-8638-3FE0809890F7}" dt="2022-01-07T00:22:36.408" v="2343" actId="14100"/>
          <ac:picMkLst>
            <pc:docMk/>
            <pc:sldMk cId="2052993517" sldId="280"/>
            <ac:picMk id="6" creationId="{324C2130-DD05-4633-A29C-064EF70FE88A}"/>
          </ac:picMkLst>
        </pc:picChg>
        <pc:picChg chg="add del">
          <ac:chgData name="Orel Tsioni" userId="a8de7865-fae6-434d-be7a-d941dd9a0b30" providerId="ADAL" clId="{17973100-4CBA-4053-8638-3FE0809890F7}" dt="2022-01-07T00:24:46.333" v="2359" actId="22"/>
          <ac:picMkLst>
            <pc:docMk/>
            <pc:sldMk cId="2052993517" sldId="280"/>
            <ac:picMk id="11" creationId="{DDC4E930-4070-496A-8321-3C792369CF37}"/>
          </ac:picMkLst>
        </pc:picChg>
        <pc:cxnChg chg="add del">
          <ac:chgData name="Orel Tsioni" userId="a8de7865-fae6-434d-be7a-d941dd9a0b30" providerId="ADAL" clId="{17973100-4CBA-4053-8638-3FE0809890F7}" dt="2022-01-07T00:21:53.759" v="2327" actId="26606"/>
          <ac:cxnSpMkLst>
            <pc:docMk/>
            <pc:sldMk cId="2052993517" sldId="280"/>
            <ac:cxnSpMk id="23" creationId="{EE504C98-6397-41C1-A8D8-2D9C4ED307E0}"/>
          </ac:cxnSpMkLst>
        </pc:cxnChg>
        <pc:cxnChg chg="add del">
          <ac:chgData name="Orel Tsioni" userId="a8de7865-fae6-434d-be7a-d941dd9a0b30" providerId="ADAL" clId="{17973100-4CBA-4053-8638-3FE0809890F7}" dt="2022-01-07T00:22:10.658" v="2335" actId="26606"/>
          <ac:cxnSpMkLst>
            <pc:docMk/>
            <pc:sldMk cId="2052993517" sldId="280"/>
            <ac:cxnSpMk id="28" creationId="{DAE3ABC6-4042-4293-A7DF-F01181363B7E}"/>
          </ac:cxnSpMkLst>
        </pc:cxnChg>
      </pc:sldChg>
      <pc:sldChg chg="addSp delSp modSp new mod setBg setClrOvrMap modNotesTx">
        <pc:chgData name="Orel Tsioni" userId="a8de7865-fae6-434d-be7a-d941dd9a0b30" providerId="ADAL" clId="{17973100-4CBA-4053-8638-3FE0809890F7}" dt="2022-01-07T16:16:02.131" v="4020"/>
        <pc:sldMkLst>
          <pc:docMk/>
          <pc:sldMk cId="3795044691" sldId="281"/>
        </pc:sldMkLst>
        <pc:spChg chg="mod">
          <ac:chgData name="Orel Tsioni" userId="a8de7865-fae6-434d-be7a-d941dd9a0b30" providerId="ADAL" clId="{17973100-4CBA-4053-8638-3FE0809890F7}" dt="2022-01-07T16:00:06.821" v="3701" actId="20577"/>
          <ac:spMkLst>
            <pc:docMk/>
            <pc:sldMk cId="3795044691" sldId="281"/>
            <ac:spMk id="2" creationId="{7B62A1A5-C886-4DE4-9B06-C3563076910B}"/>
          </ac:spMkLst>
        </pc:spChg>
        <pc:spChg chg="add del">
          <ac:chgData name="Orel Tsioni" userId="a8de7865-fae6-434d-be7a-d941dd9a0b30" providerId="ADAL" clId="{17973100-4CBA-4053-8638-3FE0809890F7}" dt="2022-01-07T15:38:16.705" v="2849" actId="26606"/>
          <ac:spMkLst>
            <pc:docMk/>
            <pc:sldMk cId="3795044691" sldId="281"/>
            <ac:spMk id="3" creationId="{F0681571-188F-4B46-B009-D85714199736}"/>
          </ac:spMkLst>
        </pc:spChg>
        <pc:spChg chg="mod ord">
          <ac:chgData name="Orel Tsioni" userId="a8de7865-fae6-434d-be7a-d941dd9a0b30" providerId="ADAL" clId="{17973100-4CBA-4053-8638-3FE0809890F7}" dt="2022-01-07T15:38:55.966" v="2870" actId="26606"/>
          <ac:spMkLst>
            <pc:docMk/>
            <pc:sldMk cId="3795044691" sldId="281"/>
            <ac:spMk id="4" creationId="{BECBC3EE-D5D1-41A5-8F36-D42D6424F9A1}"/>
          </ac:spMkLst>
        </pc:spChg>
        <pc:spChg chg="add del">
          <ac:chgData name="Orel Tsioni" userId="a8de7865-fae6-434d-be7a-d941dd9a0b30" providerId="ADAL" clId="{17973100-4CBA-4053-8638-3FE0809890F7}" dt="2022-01-07T15:38:05.713" v="2840" actId="26606"/>
          <ac:spMkLst>
            <pc:docMk/>
            <pc:sldMk cId="3795044691" sldId="281"/>
            <ac:spMk id="10" creationId="{37C89E4B-3C9F-44B9-8B86-D9E3D112D8EC}"/>
          </ac:spMkLst>
        </pc:spChg>
        <pc:spChg chg="add del">
          <ac:chgData name="Orel Tsioni" userId="a8de7865-fae6-434d-be7a-d941dd9a0b30" providerId="ADAL" clId="{17973100-4CBA-4053-8638-3FE0809890F7}" dt="2022-01-07T15:38:07.968" v="2842" actId="26606"/>
          <ac:spMkLst>
            <pc:docMk/>
            <pc:sldMk cId="3795044691" sldId="281"/>
            <ac:spMk id="16" creationId="{A4AC5506-6312-4701-8D3C-40187889A947}"/>
          </ac:spMkLst>
        </pc:spChg>
        <pc:spChg chg="add del">
          <ac:chgData name="Orel Tsioni" userId="a8de7865-fae6-434d-be7a-d941dd9a0b30" providerId="ADAL" clId="{17973100-4CBA-4053-8638-3FE0809890F7}" dt="2022-01-07T15:38:09.800" v="2844" actId="26606"/>
          <ac:spMkLst>
            <pc:docMk/>
            <pc:sldMk cId="3795044691" sldId="281"/>
            <ac:spMk id="18" creationId="{F0681571-188F-4B46-B009-D85714199736}"/>
          </ac:spMkLst>
        </pc:spChg>
        <pc:spChg chg="add del">
          <ac:chgData name="Orel Tsioni" userId="a8de7865-fae6-434d-be7a-d941dd9a0b30" providerId="ADAL" clId="{17973100-4CBA-4053-8638-3FE0809890F7}" dt="2022-01-07T15:38:09.800" v="2844" actId="26606"/>
          <ac:spMkLst>
            <pc:docMk/>
            <pc:sldMk cId="3795044691" sldId="281"/>
            <ac:spMk id="19" creationId="{5E39A796-BE83-48B1-B33F-35C4A32AAB57}"/>
          </ac:spMkLst>
        </pc:spChg>
        <pc:spChg chg="add del">
          <ac:chgData name="Orel Tsioni" userId="a8de7865-fae6-434d-be7a-d941dd9a0b30" providerId="ADAL" clId="{17973100-4CBA-4053-8638-3FE0809890F7}" dt="2022-01-07T15:38:09.800" v="2844" actId="26606"/>
          <ac:spMkLst>
            <pc:docMk/>
            <pc:sldMk cId="3795044691" sldId="281"/>
            <ac:spMk id="20" creationId="{72F84B47-E267-4194-8194-831DB7B5547F}"/>
          </ac:spMkLst>
        </pc:spChg>
        <pc:spChg chg="add del">
          <ac:chgData name="Orel Tsioni" userId="a8de7865-fae6-434d-be7a-d941dd9a0b30" providerId="ADAL" clId="{17973100-4CBA-4053-8638-3FE0809890F7}" dt="2022-01-07T15:38:13.839" v="2846" actId="26606"/>
          <ac:spMkLst>
            <pc:docMk/>
            <pc:sldMk cId="3795044691" sldId="281"/>
            <ac:spMk id="22" creationId="{2B566528-1B12-4246-9431-5C2D7D081168}"/>
          </ac:spMkLst>
        </pc:spChg>
        <pc:spChg chg="add del">
          <ac:chgData name="Orel Tsioni" userId="a8de7865-fae6-434d-be7a-d941dd9a0b30" providerId="ADAL" clId="{17973100-4CBA-4053-8638-3FE0809890F7}" dt="2022-01-07T15:38:13.839" v="2846" actId="26606"/>
          <ac:spMkLst>
            <pc:docMk/>
            <pc:sldMk cId="3795044691" sldId="281"/>
            <ac:spMk id="23" creationId="{F0681571-188F-4B46-B009-D85714199736}"/>
          </ac:spMkLst>
        </pc:spChg>
        <pc:spChg chg="add del">
          <ac:chgData name="Orel Tsioni" userId="a8de7865-fae6-434d-be7a-d941dd9a0b30" providerId="ADAL" clId="{17973100-4CBA-4053-8638-3FE0809890F7}" dt="2022-01-07T15:38:16.687" v="2848" actId="26606"/>
          <ac:spMkLst>
            <pc:docMk/>
            <pc:sldMk cId="3795044691" sldId="281"/>
            <ac:spMk id="29" creationId="{EE1FC7B4-E4A7-4452-B413-1A623E3A7230}"/>
          </ac:spMkLst>
        </pc:spChg>
        <pc:spChg chg="add del">
          <ac:chgData name="Orel Tsioni" userId="a8de7865-fae6-434d-be7a-d941dd9a0b30" providerId="ADAL" clId="{17973100-4CBA-4053-8638-3FE0809890F7}" dt="2022-01-07T15:38:16.687" v="2848" actId="26606"/>
          <ac:spMkLst>
            <pc:docMk/>
            <pc:sldMk cId="3795044691" sldId="281"/>
            <ac:spMk id="30" creationId="{E0709AF0-24F0-4486-B189-BE6386BDB198}"/>
          </ac:spMkLst>
        </pc:spChg>
        <pc:spChg chg="add del">
          <ac:chgData name="Orel Tsioni" userId="a8de7865-fae6-434d-be7a-d941dd9a0b30" providerId="ADAL" clId="{17973100-4CBA-4053-8638-3FE0809890F7}" dt="2022-01-07T15:38:16.687" v="2848" actId="26606"/>
          <ac:spMkLst>
            <pc:docMk/>
            <pc:sldMk cId="3795044691" sldId="281"/>
            <ac:spMk id="31" creationId="{FBE3B62F-5853-4A3C-B050-6186351A7176}"/>
          </ac:spMkLst>
        </pc:spChg>
        <pc:spChg chg="add del">
          <ac:chgData name="Orel Tsioni" userId="a8de7865-fae6-434d-be7a-d941dd9a0b30" providerId="ADAL" clId="{17973100-4CBA-4053-8638-3FE0809890F7}" dt="2022-01-07T15:38:16.687" v="2848" actId="26606"/>
          <ac:spMkLst>
            <pc:docMk/>
            <pc:sldMk cId="3795044691" sldId="281"/>
            <ac:spMk id="32" creationId="{F0681571-188F-4B46-B009-D85714199736}"/>
          </ac:spMkLst>
        </pc:spChg>
        <pc:spChg chg="add del">
          <ac:chgData name="Orel Tsioni" userId="a8de7865-fae6-434d-be7a-d941dd9a0b30" providerId="ADAL" clId="{17973100-4CBA-4053-8638-3FE0809890F7}" dt="2022-01-07T15:38:55.976" v="2871" actId="26606"/>
          <ac:spMkLst>
            <pc:docMk/>
            <pc:sldMk cId="3795044691" sldId="281"/>
            <ac:spMk id="34" creationId="{2B566528-1B12-4246-9431-5C2D7D081168}"/>
          </ac:spMkLst>
        </pc:spChg>
        <pc:spChg chg="add del">
          <ac:chgData name="Orel Tsioni" userId="a8de7865-fae6-434d-be7a-d941dd9a0b30" providerId="ADAL" clId="{17973100-4CBA-4053-8638-3FE0809890F7}" dt="2022-01-07T15:38:55.976" v="2871" actId="26606"/>
          <ac:spMkLst>
            <pc:docMk/>
            <pc:sldMk cId="3795044691" sldId="281"/>
            <ac:spMk id="35" creationId="{F0681571-188F-4B46-B009-D85714199736}"/>
          </ac:spMkLst>
        </pc:spChg>
        <pc:spChg chg="add del">
          <ac:chgData name="Orel Tsioni" userId="a8de7865-fae6-434d-be7a-d941dd9a0b30" providerId="ADAL" clId="{17973100-4CBA-4053-8638-3FE0809890F7}" dt="2022-01-07T15:38:47.886" v="2862" actId="26606"/>
          <ac:spMkLst>
            <pc:docMk/>
            <pc:sldMk cId="3795044691" sldId="281"/>
            <ac:spMk id="41" creationId="{2B566528-1B12-4246-9431-5C2D7D081168}"/>
          </ac:spMkLst>
        </pc:spChg>
        <pc:spChg chg="add del">
          <ac:chgData name="Orel Tsioni" userId="a8de7865-fae6-434d-be7a-d941dd9a0b30" providerId="ADAL" clId="{17973100-4CBA-4053-8638-3FE0809890F7}" dt="2022-01-07T15:38:47.886" v="2862" actId="26606"/>
          <ac:spMkLst>
            <pc:docMk/>
            <pc:sldMk cId="3795044691" sldId="281"/>
            <ac:spMk id="42" creationId="{F0681571-188F-4B46-B009-D85714199736}"/>
          </ac:spMkLst>
        </pc:spChg>
        <pc:spChg chg="add del">
          <ac:chgData name="Orel Tsioni" userId="a8de7865-fae6-434d-be7a-d941dd9a0b30" providerId="ADAL" clId="{17973100-4CBA-4053-8638-3FE0809890F7}" dt="2022-01-07T15:38:47.886" v="2862" actId="26606"/>
          <ac:spMkLst>
            <pc:docMk/>
            <pc:sldMk cId="3795044691" sldId="281"/>
            <ac:spMk id="43" creationId="{D3F51FEB-38FB-4F6C-9F7B-2F2AFAB65463}"/>
          </ac:spMkLst>
        </pc:spChg>
        <pc:spChg chg="add del">
          <ac:chgData name="Orel Tsioni" userId="a8de7865-fae6-434d-be7a-d941dd9a0b30" providerId="ADAL" clId="{17973100-4CBA-4053-8638-3FE0809890F7}" dt="2022-01-07T15:38:40.822" v="2856" actId="26606"/>
          <ac:spMkLst>
            <pc:docMk/>
            <pc:sldMk cId="3795044691" sldId="281"/>
            <ac:spMk id="44" creationId="{2B566528-1B12-4246-9431-5C2D7D081168}"/>
          </ac:spMkLst>
        </pc:spChg>
        <pc:spChg chg="add del">
          <ac:chgData name="Orel Tsioni" userId="a8de7865-fae6-434d-be7a-d941dd9a0b30" providerId="ADAL" clId="{17973100-4CBA-4053-8638-3FE0809890F7}" dt="2022-01-07T15:38:47.886" v="2862" actId="26606"/>
          <ac:spMkLst>
            <pc:docMk/>
            <pc:sldMk cId="3795044691" sldId="281"/>
            <ac:spMk id="48" creationId="{1E547BA6-BAE0-43BB-A7CA-60F69CE252F0}"/>
          </ac:spMkLst>
        </pc:spChg>
        <pc:spChg chg="add del">
          <ac:chgData name="Orel Tsioni" userId="a8de7865-fae6-434d-be7a-d941dd9a0b30" providerId="ADAL" clId="{17973100-4CBA-4053-8638-3FE0809890F7}" dt="2022-01-07T15:38:42.991" v="2858" actId="26606"/>
          <ac:spMkLst>
            <pc:docMk/>
            <pc:sldMk cId="3795044691" sldId="281"/>
            <ac:spMk id="54" creationId="{D4771268-CB57-404A-9271-370EB28F6090}"/>
          </ac:spMkLst>
        </pc:spChg>
        <pc:spChg chg="add del">
          <ac:chgData name="Orel Tsioni" userId="a8de7865-fae6-434d-be7a-d941dd9a0b30" providerId="ADAL" clId="{17973100-4CBA-4053-8638-3FE0809890F7}" dt="2022-01-07T15:38:48.490" v="2864" actId="26606"/>
          <ac:spMkLst>
            <pc:docMk/>
            <pc:sldMk cId="3795044691" sldId="281"/>
            <ac:spMk id="55" creationId="{2B566528-1B12-4246-9431-5C2D7D081168}"/>
          </ac:spMkLst>
        </pc:spChg>
        <pc:spChg chg="add del">
          <ac:chgData name="Orel Tsioni" userId="a8de7865-fae6-434d-be7a-d941dd9a0b30" providerId="ADAL" clId="{17973100-4CBA-4053-8638-3FE0809890F7}" dt="2022-01-07T15:38:48.490" v="2864" actId="26606"/>
          <ac:spMkLst>
            <pc:docMk/>
            <pc:sldMk cId="3795044691" sldId="281"/>
            <ac:spMk id="58" creationId="{F0681571-188F-4B46-B009-D85714199736}"/>
          </ac:spMkLst>
        </pc:spChg>
        <pc:spChg chg="add del">
          <ac:chgData name="Orel Tsioni" userId="a8de7865-fae6-434d-be7a-d941dd9a0b30" providerId="ADAL" clId="{17973100-4CBA-4053-8638-3FE0809890F7}" dt="2022-01-07T15:38:51.695" v="2866" actId="26606"/>
          <ac:spMkLst>
            <pc:docMk/>
            <pc:sldMk cId="3795044691" sldId="281"/>
            <ac:spMk id="63" creationId="{81AEB8A9-B768-4E30-BA55-D919E6687343}"/>
          </ac:spMkLst>
        </pc:spChg>
        <pc:spChg chg="add del">
          <ac:chgData name="Orel Tsioni" userId="a8de7865-fae6-434d-be7a-d941dd9a0b30" providerId="ADAL" clId="{17973100-4CBA-4053-8638-3FE0809890F7}" dt="2022-01-07T15:38:51.695" v="2866" actId="26606"/>
          <ac:spMkLst>
            <pc:docMk/>
            <pc:sldMk cId="3795044691" sldId="281"/>
            <ac:spMk id="64" creationId="{F0681571-188F-4B46-B009-D85714199736}"/>
          </ac:spMkLst>
        </pc:spChg>
        <pc:spChg chg="add del">
          <ac:chgData name="Orel Tsioni" userId="a8de7865-fae6-434d-be7a-d941dd9a0b30" providerId="ADAL" clId="{17973100-4CBA-4053-8638-3FE0809890F7}" dt="2022-01-07T15:38:55.500" v="2868" actId="26606"/>
          <ac:spMkLst>
            <pc:docMk/>
            <pc:sldMk cId="3795044691" sldId="281"/>
            <ac:spMk id="66" creationId="{2B566528-1B12-4246-9431-5C2D7D081168}"/>
          </ac:spMkLst>
        </pc:spChg>
        <pc:spChg chg="add del">
          <ac:chgData name="Orel Tsioni" userId="a8de7865-fae6-434d-be7a-d941dd9a0b30" providerId="ADAL" clId="{17973100-4CBA-4053-8638-3FE0809890F7}" dt="2022-01-07T15:38:55.500" v="2868" actId="26606"/>
          <ac:spMkLst>
            <pc:docMk/>
            <pc:sldMk cId="3795044691" sldId="281"/>
            <ac:spMk id="69" creationId="{F0681571-188F-4B46-B009-D85714199736}"/>
          </ac:spMkLst>
        </pc:spChg>
        <pc:spChg chg="add del">
          <ac:chgData name="Orel Tsioni" userId="a8de7865-fae6-434d-be7a-d941dd9a0b30" providerId="ADAL" clId="{17973100-4CBA-4053-8638-3FE0809890F7}" dt="2022-01-07T15:38:55.966" v="2870" actId="26606"/>
          <ac:spMkLst>
            <pc:docMk/>
            <pc:sldMk cId="3795044691" sldId="281"/>
            <ac:spMk id="72" creationId="{D4771268-CB57-404A-9271-370EB28F6090}"/>
          </ac:spMkLst>
        </pc:spChg>
        <pc:spChg chg="add">
          <ac:chgData name="Orel Tsioni" userId="a8de7865-fae6-434d-be7a-d941dd9a0b30" providerId="ADAL" clId="{17973100-4CBA-4053-8638-3FE0809890F7}" dt="2022-01-07T15:38:55.976" v="2871" actId="26606"/>
          <ac:spMkLst>
            <pc:docMk/>
            <pc:sldMk cId="3795044691" sldId="281"/>
            <ac:spMk id="74" creationId="{2B566528-1B12-4246-9431-5C2D7D081168}"/>
          </ac:spMkLst>
        </pc:spChg>
        <pc:spChg chg="add mod">
          <ac:chgData name="Orel Tsioni" userId="a8de7865-fae6-434d-be7a-d941dd9a0b30" providerId="ADAL" clId="{17973100-4CBA-4053-8638-3FE0809890F7}" dt="2022-01-07T15:59:03.852" v="3653" actId="1076"/>
          <ac:spMkLst>
            <pc:docMk/>
            <pc:sldMk cId="3795044691" sldId="281"/>
            <ac:spMk id="75" creationId="{F0681571-188F-4B46-B009-D85714199736}"/>
          </ac:spMkLst>
        </pc:spChg>
        <pc:grpChg chg="add del">
          <ac:chgData name="Orel Tsioni" userId="a8de7865-fae6-434d-be7a-d941dd9a0b30" providerId="ADAL" clId="{17973100-4CBA-4053-8638-3FE0809890F7}" dt="2022-01-07T15:38:13.839" v="2846" actId="26606"/>
          <ac:grpSpMkLst>
            <pc:docMk/>
            <pc:sldMk cId="3795044691" sldId="281"/>
            <ac:grpSpMk id="24" creationId="{828A5161-06F1-46CF-8AD7-844680A59E13}"/>
          </ac:grpSpMkLst>
        </pc:grpChg>
        <pc:grpChg chg="add del">
          <ac:chgData name="Orel Tsioni" userId="a8de7865-fae6-434d-be7a-d941dd9a0b30" providerId="ADAL" clId="{17973100-4CBA-4053-8638-3FE0809890F7}" dt="2022-01-07T15:38:13.839" v="2846" actId="26606"/>
          <ac:grpSpMkLst>
            <pc:docMk/>
            <pc:sldMk cId="3795044691" sldId="281"/>
            <ac:grpSpMk id="26" creationId="{5995D10D-E9C9-47DB-AE7E-801FEF38F5C9}"/>
          </ac:grpSpMkLst>
        </pc:grpChg>
        <pc:grpChg chg="add del">
          <ac:chgData name="Orel Tsioni" userId="a8de7865-fae6-434d-be7a-d941dd9a0b30" providerId="ADAL" clId="{17973100-4CBA-4053-8638-3FE0809890F7}" dt="2022-01-07T15:38:55.976" v="2871" actId="26606"/>
          <ac:grpSpMkLst>
            <pc:docMk/>
            <pc:sldMk cId="3795044691" sldId="281"/>
            <ac:grpSpMk id="36" creationId="{828A5161-06F1-46CF-8AD7-844680A59E13}"/>
          </ac:grpSpMkLst>
        </pc:grpChg>
        <pc:grpChg chg="add del">
          <ac:chgData name="Orel Tsioni" userId="a8de7865-fae6-434d-be7a-d941dd9a0b30" providerId="ADAL" clId="{17973100-4CBA-4053-8638-3FE0809890F7}" dt="2022-01-07T15:38:55.976" v="2871" actId="26606"/>
          <ac:grpSpMkLst>
            <pc:docMk/>
            <pc:sldMk cId="3795044691" sldId="281"/>
            <ac:grpSpMk id="38" creationId="{5995D10D-E9C9-47DB-AE7E-801FEF38F5C9}"/>
          </ac:grpSpMkLst>
        </pc:grpChg>
        <pc:grpChg chg="add del">
          <ac:chgData name="Orel Tsioni" userId="a8de7865-fae6-434d-be7a-d941dd9a0b30" providerId="ADAL" clId="{17973100-4CBA-4053-8638-3FE0809890F7}" dt="2022-01-07T15:38:47.886" v="2862" actId="26606"/>
          <ac:grpSpMkLst>
            <pc:docMk/>
            <pc:sldMk cId="3795044691" sldId="281"/>
            <ac:grpSpMk id="45" creationId="{15CBE6EC-46EF-45D9-8E16-DCDC5917CA31}"/>
          </ac:grpSpMkLst>
        </pc:grpChg>
        <pc:grpChg chg="add del">
          <ac:chgData name="Orel Tsioni" userId="a8de7865-fae6-434d-be7a-d941dd9a0b30" providerId="ADAL" clId="{17973100-4CBA-4053-8638-3FE0809890F7}" dt="2022-01-07T15:38:40.822" v="2856" actId="26606"/>
          <ac:grpSpMkLst>
            <pc:docMk/>
            <pc:sldMk cId="3795044691" sldId="281"/>
            <ac:grpSpMk id="46" creationId="{828A5161-06F1-46CF-8AD7-844680A59E13}"/>
          </ac:grpSpMkLst>
        </pc:grpChg>
        <pc:grpChg chg="add del">
          <ac:chgData name="Orel Tsioni" userId="a8de7865-fae6-434d-be7a-d941dd9a0b30" providerId="ADAL" clId="{17973100-4CBA-4053-8638-3FE0809890F7}" dt="2022-01-07T15:38:40.822" v="2856" actId="26606"/>
          <ac:grpSpMkLst>
            <pc:docMk/>
            <pc:sldMk cId="3795044691" sldId="281"/>
            <ac:grpSpMk id="50" creationId="{5995D10D-E9C9-47DB-AE7E-801FEF38F5C9}"/>
          </ac:grpSpMkLst>
        </pc:grpChg>
        <pc:grpChg chg="add del">
          <ac:chgData name="Orel Tsioni" userId="a8de7865-fae6-434d-be7a-d941dd9a0b30" providerId="ADAL" clId="{17973100-4CBA-4053-8638-3FE0809890F7}" dt="2022-01-07T15:38:48.490" v="2864" actId="26606"/>
          <ac:grpSpMkLst>
            <pc:docMk/>
            <pc:sldMk cId="3795044691" sldId="281"/>
            <ac:grpSpMk id="56" creationId="{FA366754-A2F4-475B-8217-AB06F5F15F36}"/>
          </ac:grpSpMkLst>
        </pc:grpChg>
        <pc:grpChg chg="add del">
          <ac:chgData name="Orel Tsioni" userId="a8de7865-fae6-434d-be7a-d941dd9a0b30" providerId="ADAL" clId="{17973100-4CBA-4053-8638-3FE0809890F7}" dt="2022-01-07T15:38:48.490" v="2864" actId="26606"/>
          <ac:grpSpMkLst>
            <pc:docMk/>
            <pc:sldMk cId="3795044691" sldId="281"/>
            <ac:grpSpMk id="59" creationId="{828A5161-06F1-46CF-8AD7-844680A59E13}"/>
          </ac:grpSpMkLst>
        </pc:grpChg>
        <pc:grpChg chg="add del">
          <ac:chgData name="Orel Tsioni" userId="a8de7865-fae6-434d-be7a-d941dd9a0b30" providerId="ADAL" clId="{17973100-4CBA-4053-8638-3FE0809890F7}" dt="2022-01-07T15:38:55.500" v="2868" actId="26606"/>
          <ac:grpSpMkLst>
            <pc:docMk/>
            <pc:sldMk cId="3795044691" sldId="281"/>
            <ac:grpSpMk id="67" creationId="{287F69AB-2350-44E3-9076-00265B93F313}"/>
          </ac:grpSpMkLst>
        </pc:grpChg>
        <pc:grpChg chg="add del">
          <ac:chgData name="Orel Tsioni" userId="a8de7865-fae6-434d-be7a-d941dd9a0b30" providerId="ADAL" clId="{17973100-4CBA-4053-8638-3FE0809890F7}" dt="2022-01-07T15:38:55.500" v="2868" actId="26606"/>
          <ac:grpSpMkLst>
            <pc:docMk/>
            <pc:sldMk cId="3795044691" sldId="281"/>
            <ac:grpSpMk id="70" creationId="{3EA7D759-6BEF-4CBD-A325-BCFA77832B3F}"/>
          </ac:grpSpMkLst>
        </pc:grpChg>
        <pc:grpChg chg="add">
          <ac:chgData name="Orel Tsioni" userId="a8de7865-fae6-434d-be7a-d941dd9a0b30" providerId="ADAL" clId="{17973100-4CBA-4053-8638-3FE0809890F7}" dt="2022-01-07T15:38:55.976" v="2871" actId="26606"/>
          <ac:grpSpMkLst>
            <pc:docMk/>
            <pc:sldMk cId="3795044691" sldId="281"/>
            <ac:grpSpMk id="76" creationId="{828A5161-06F1-46CF-8AD7-844680A59E13}"/>
          </ac:grpSpMkLst>
        </pc:grpChg>
        <pc:grpChg chg="add">
          <ac:chgData name="Orel Tsioni" userId="a8de7865-fae6-434d-be7a-d941dd9a0b30" providerId="ADAL" clId="{17973100-4CBA-4053-8638-3FE0809890F7}" dt="2022-01-07T15:38:55.976" v="2871" actId="26606"/>
          <ac:grpSpMkLst>
            <pc:docMk/>
            <pc:sldMk cId="3795044691" sldId="281"/>
            <ac:grpSpMk id="78" creationId="{5995D10D-E9C9-47DB-AE7E-801FEF38F5C9}"/>
          </ac:grpSpMkLst>
        </pc:grpChg>
        <pc:picChg chg="add del mod ord">
          <ac:chgData name="Orel Tsioni" userId="a8de7865-fae6-434d-be7a-d941dd9a0b30" providerId="ADAL" clId="{17973100-4CBA-4053-8638-3FE0809890F7}" dt="2022-01-07T15:40:15.769" v="2879" actId="21"/>
          <ac:picMkLst>
            <pc:docMk/>
            <pc:sldMk cId="3795044691" sldId="281"/>
            <ac:picMk id="5" creationId="{E36FB913-74A4-4F77-9C2B-EEFA083709BB}"/>
          </ac:picMkLst>
        </pc:picChg>
        <pc:picChg chg="add mod">
          <ac:chgData name="Orel Tsioni" userId="a8de7865-fae6-434d-be7a-d941dd9a0b30" providerId="ADAL" clId="{17973100-4CBA-4053-8638-3FE0809890F7}" dt="2022-01-07T15:55:51.418" v="3462" actId="1076"/>
          <ac:picMkLst>
            <pc:docMk/>
            <pc:sldMk cId="3795044691" sldId="281"/>
            <ac:picMk id="1026" creationId="{6E9E8BE3-26BA-4AEF-822F-9D50C11AB9AB}"/>
          </ac:picMkLst>
        </pc:picChg>
        <pc:cxnChg chg="add del">
          <ac:chgData name="Orel Tsioni" userId="a8de7865-fae6-434d-be7a-d941dd9a0b30" providerId="ADAL" clId="{17973100-4CBA-4053-8638-3FE0809890F7}" dt="2022-01-07T15:38:05.713" v="2840" actId="26606"/>
          <ac:cxnSpMkLst>
            <pc:docMk/>
            <pc:sldMk cId="3795044691" sldId="281"/>
            <ac:cxnSpMk id="12" creationId="{AA2EAA10-076F-46BD-8F0F-B9A2FB77A85C}"/>
          </ac:cxnSpMkLst>
        </pc:cxnChg>
        <pc:cxnChg chg="add del">
          <ac:chgData name="Orel Tsioni" userId="a8de7865-fae6-434d-be7a-d941dd9a0b30" providerId="ADAL" clId="{17973100-4CBA-4053-8638-3FE0809890F7}" dt="2022-01-07T15:38:05.713" v="2840" actId="26606"/>
          <ac:cxnSpMkLst>
            <pc:docMk/>
            <pc:sldMk cId="3795044691" sldId="281"/>
            <ac:cxnSpMk id="14" creationId="{D891E407-403B-4764-86C9-33A56D3BCAA3}"/>
          </ac:cxnSpMkLst>
        </pc:cxnChg>
      </pc:sldChg>
      <pc:sldChg chg="addSp delSp modSp new mod setBg modNotesTx">
        <pc:chgData name="Orel Tsioni" userId="a8de7865-fae6-434d-be7a-d941dd9a0b30" providerId="ADAL" clId="{17973100-4CBA-4053-8638-3FE0809890F7}" dt="2022-01-07T17:01:10.494" v="5617" actId="1076"/>
        <pc:sldMkLst>
          <pc:docMk/>
          <pc:sldMk cId="659025314" sldId="282"/>
        </pc:sldMkLst>
        <pc:spChg chg="mod">
          <ac:chgData name="Orel Tsioni" userId="a8de7865-fae6-434d-be7a-d941dd9a0b30" providerId="ADAL" clId="{17973100-4CBA-4053-8638-3FE0809890F7}" dt="2022-01-07T16:57:49.930" v="5615" actId="255"/>
          <ac:spMkLst>
            <pc:docMk/>
            <pc:sldMk cId="659025314" sldId="282"/>
            <ac:spMk id="2" creationId="{4F2AAFAD-3DD6-485F-83C7-D5DAC8EBC952}"/>
          </ac:spMkLst>
        </pc:spChg>
        <pc:spChg chg="mod">
          <ac:chgData name="Orel Tsioni" userId="a8de7865-fae6-434d-be7a-d941dd9a0b30" providerId="ADAL" clId="{17973100-4CBA-4053-8638-3FE0809890F7}" dt="2022-01-07T16:43:47.259" v="5586" actId="20577"/>
          <ac:spMkLst>
            <pc:docMk/>
            <pc:sldMk cId="659025314" sldId="282"/>
            <ac:spMk id="3" creationId="{268E9EA8-2F78-45BB-B18F-93B7788C1EB7}"/>
          </ac:spMkLst>
        </pc:spChg>
        <pc:spChg chg="mod ord">
          <ac:chgData name="Orel Tsioni" userId="a8de7865-fae6-434d-be7a-d941dd9a0b30" providerId="ADAL" clId="{17973100-4CBA-4053-8638-3FE0809890F7}" dt="2022-01-07T16:42:54.564" v="5558" actId="26606"/>
          <ac:spMkLst>
            <pc:docMk/>
            <pc:sldMk cId="659025314" sldId="282"/>
            <ac:spMk id="4" creationId="{3E3996EA-1D83-4EE5-B971-2914DBDD30EC}"/>
          </ac:spMkLst>
        </pc:spChg>
        <pc:spChg chg="add del">
          <ac:chgData name="Orel Tsioni" userId="a8de7865-fae6-434d-be7a-d941dd9a0b30" providerId="ADAL" clId="{17973100-4CBA-4053-8638-3FE0809890F7}" dt="2022-01-07T16:42:47.197" v="5549" actId="26606"/>
          <ac:spMkLst>
            <pc:docMk/>
            <pc:sldMk cId="659025314" sldId="282"/>
            <ac:spMk id="10" creationId="{2B566528-1B12-4246-9431-5C2D7D081168}"/>
          </ac:spMkLst>
        </pc:spChg>
        <pc:spChg chg="add del">
          <ac:chgData name="Orel Tsioni" userId="a8de7865-fae6-434d-be7a-d941dd9a0b30" providerId="ADAL" clId="{17973100-4CBA-4053-8638-3FE0809890F7}" dt="2022-01-07T16:42:49.122" v="5551" actId="26606"/>
          <ac:spMkLst>
            <pc:docMk/>
            <pc:sldMk cId="659025314" sldId="282"/>
            <ac:spMk id="20" creationId="{86C7B4A1-154A-4DF0-AC46-F88D75A2E0FD}"/>
          </ac:spMkLst>
        </pc:spChg>
        <pc:spChg chg="add del">
          <ac:chgData name="Orel Tsioni" userId="a8de7865-fae6-434d-be7a-d941dd9a0b30" providerId="ADAL" clId="{17973100-4CBA-4053-8638-3FE0809890F7}" dt="2022-01-07T16:42:49.670" v="5553" actId="26606"/>
          <ac:spMkLst>
            <pc:docMk/>
            <pc:sldMk cId="659025314" sldId="282"/>
            <ac:spMk id="22" creationId="{2B566528-1B12-4246-9431-5C2D7D081168}"/>
          </ac:spMkLst>
        </pc:spChg>
        <pc:spChg chg="add mod">
          <ac:chgData name="Orel Tsioni" userId="a8de7865-fae6-434d-be7a-d941dd9a0b30" providerId="ADAL" clId="{17973100-4CBA-4053-8638-3FE0809890F7}" dt="2022-01-07T17:01:10.494" v="5617" actId="1076"/>
          <ac:spMkLst>
            <pc:docMk/>
            <pc:sldMk cId="659025314" sldId="282"/>
            <ac:spMk id="25" creationId="{C013D80A-411C-4DDC-9F21-A4113EB605DE}"/>
          </ac:spMkLst>
        </pc:spChg>
        <pc:spChg chg="add del">
          <ac:chgData name="Orel Tsioni" userId="a8de7865-fae6-434d-be7a-d941dd9a0b30" providerId="ADAL" clId="{17973100-4CBA-4053-8638-3FE0809890F7}" dt="2022-01-07T16:42:52.768" v="5555" actId="26606"/>
          <ac:spMkLst>
            <pc:docMk/>
            <pc:sldMk cId="659025314" sldId="282"/>
            <ac:spMk id="26" creationId="{5E39A796-BE83-48B1-B33F-35C4A32AAB57}"/>
          </ac:spMkLst>
        </pc:spChg>
        <pc:spChg chg="add del">
          <ac:chgData name="Orel Tsioni" userId="a8de7865-fae6-434d-be7a-d941dd9a0b30" providerId="ADAL" clId="{17973100-4CBA-4053-8638-3FE0809890F7}" dt="2022-01-07T16:42:52.768" v="5555" actId="26606"/>
          <ac:spMkLst>
            <pc:docMk/>
            <pc:sldMk cId="659025314" sldId="282"/>
            <ac:spMk id="27" creationId="{72F84B47-E267-4194-8194-831DB7B5547F}"/>
          </ac:spMkLst>
        </pc:spChg>
        <pc:spChg chg="add del">
          <ac:chgData name="Orel Tsioni" userId="a8de7865-fae6-434d-be7a-d941dd9a0b30" providerId="ADAL" clId="{17973100-4CBA-4053-8638-3FE0809890F7}" dt="2022-01-07T16:42:54.528" v="5557" actId="26606"/>
          <ac:spMkLst>
            <pc:docMk/>
            <pc:sldMk cId="659025314" sldId="282"/>
            <ac:spMk id="29" creationId="{2B97F24A-32CE-4C1C-A50D-3016B394DCFB}"/>
          </ac:spMkLst>
        </pc:spChg>
        <pc:spChg chg="add del">
          <ac:chgData name="Orel Tsioni" userId="a8de7865-fae6-434d-be7a-d941dd9a0b30" providerId="ADAL" clId="{17973100-4CBA-4053-8638-3FE0809890F7}" dt="2022-01-07T16:42:54.528" v="5557" actId="26606"/>
          <ac:spMkLst>
            <pc:docMk/>
            <pc:sldMk cId="659025314" sldId="282"/>
            <ac:spMk id="30" creationId="{CD8B4F24-440B-49E9-B85D-733523DC064B}"/>
          </ac:spMkLst>
        </pc:spChg>
        <pc:spChg chg="add">
          <ac:chgData name="Orel Tsioni" userId="a8de7865-fae6-434d-be7a-d941dd9a0b30" providerId="ADAL" clId="{17973100-4CBA-4053-8638-3FE0809890F7}" dt="2022-01-07T16:42:54.564" v="5558" actId="26606"/>
          <ac:spMkLst>
            <pc:docMk/>
            <pc:sldMk cId="659025314" sldId="282"/>
            <ac:spMk id="32" creationId="{2B566528-1B12-4246-9431-5C2D7D081168}"/>
          </ac:spMkLst>
        </pc:spChg>
        <pc:grpChg chg="add del">
          <ac:chgData name="Orel Tsioni" userId="a8de7865-fae6-434d-be7a-d941dd9a0b30" providerId="ADAL" clId="{17973100-4CBA-4053-8638-3FE0809890F7}" dt="2022-01-07T16:42:47.197" v="5549" actId="26606"/>
          <ac:grpSpMkLst>
            <pc:docMk/>
            <pc:sldMk cId="659025314" sldId="282"/>
            <ac:grpSpMk id="12" creationId="{828A5161-06F1-46CF-8AD7-844680A59E13}"/>
          </ac:grpSpMkLst>
        </pc:grpChg>
        <pc:grpChg chg="add del">
          <ac:chgData name="Orel Tsioni" userId="a8de7865-fae6-434d-be7a-d941dd9a0b30" providerId="ADAL" clId="{17973100-4CBA-4053-8638-3FE0809890F7}" dt="2022-01-07T16:42:47.197" v="5549" actId="26606"/>
          <ac:grpSpMkLst>
            <pc:docMk/>
            <pc:sldMk cId="659025314" sldId="282"/>
            <ac:grpSpMk id="16" creationId="{5995D10D-E9C9-47DB-AE7E-801FEF38F5C9}"/>
          </ac:grpSpMkLst>
        </pc:grpChg>
        <pc:grpChg chg="add del">
          <ac:chgData name="Orel Tsioni" userId="a8de7865-fae6-434d-be7a-d941dd9a0b30" providerId="ADAL" clId="{17973100-4CBA-4053-8638-3FE0809890F7}" dt="2022-01-07T16:42:49.670" v="5553" actId="26606"/>
          <ac:grpSpMkLst>
            <pc:docMk/>
            <pc:sldMk cId="659025314" sldId="282"/>
            <ac:grpSpMk id="23" creationId="{828A5161-06F1-46CF-8AD7-844680A59E13}"/>
          </ac:grpSpMkLst>
        </pc:grpChg>
        <pc:grpChg chg="add del">
          <ac:chgData name="Orel Tsioni" userId="a8de7865-fae6-434d-be7a-d941dd9a0b30" providerId="ADAL" clId="{17973100-4CBA-4053-8638-3FE0809890F7}" dt="2022-01-07T16:42:49.670" v="5553" actId="26606"/>
          <ac:grpSpMkLst>
            <pc:docMk/>
            <pc:sldMk cId="659025314" sldId="282"/>
            <ac:grpSpMk id="24" creationId="{5995D10D-E9C9-47DB-AE7E-801FEF38F5C9}"/>
          </ac:grpSpMkLst>
        </pc:grpChg>
        <pc:grpChg chg="add">
          <ac:chgData name="Orel Tsioni" userId="a8de7865-fae6-434d-be7a-d941dd9a0b30" providerId="ADAL" clId="{17973100-4CBA-4053-8638-3FE0809890F7}" dt="2022-01-07T16:42:54.564" v="5558" actId="26606"/>
          <ac:grpSpMkLst>
            <pc:docMk/>
            <pc:sldMk cId="659025314" sldId="282"/>
            <ac:grpSpMk id="33" creationId="{828A5161-06F1-46CF-8AD7-844680A59E13}"/>
          </ac:grpSpMkLst>
        </pc:grpChg>
        <pc:grpChg chg="add">
          <ac:chgData name="Orel Tsioni" userId="a8de7865-fae6-434d-be7a-d941dd9a0b30" providerId="ADAL" clId="{17973100-4CBA-4053-8638-3FE0809890F7}" dt="2022-01-07T16:42:54.564" v="5558" actId="26606"/>
          <ac:grpSpMkLst>
            <pc:docMk/>
            <pc:sldMk cId="659025314" sldId="282"/>
            <ac:grpSpMk id="34" creationId="{5995D10D-E9C9-47DB-AE7E-801FEF38F5C9}"/>
          </ac:grpSpMkLst>
        </pc:grpChg>
        <pc:picChg chg="add mod ord">
          <ac:chgData name="Orel Tsioni" userId="a8de7865-fae6-434d-be7a-d941dd9a0b30" providerId="ADAL" clId="{17973100-4CBA-4053-8638-3FE0809890F7}" dt="2022-01-07T16:42:54.564" v="5558" actId="26606"/>
          <ac:picMkLst>
            <pc:docMk/>
            <pc:sldMk cId="659025314" sldId="282"/>
            <ac:picMk id="5" creationId="{AA87C822-0290-4E8F-8A85-D6F0B1178040}"/>
          </ac:picMkLst>
        </pc:picChg>
      </pc:sldChg>
      <pc:sldChg chg="new del">
        <pc:chgData name="Orel Tsioni" userId="a8de7865-fae6-434d-be7a-d941dd9a0b30" providerId="ADAL" clId="{17973100-4CBA-4053-8638-3FE0809890F7}" dt="2022-01-07T20:39:04.161" v="5627" actId="680"/>
        <pc:sldMkLst>
          <pc:docMk/>
          <pc:sldMk cId="1320781030" sldId="2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hyperlink" Target="https://arxiv.org/abs/1806.07366" TargetMode="External"/><Relationship Id="rId5" Type="http://schemas.openxmlformats.org/officeDocument/2006/relationships/image" Target="../media/image10.svg"/><Relationship Id="rId4" Type="http://schemas.openxmlformats.org/officeDocument/2006/relationships/image" Target="../media/image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5" Type="http://schemas.openxmlformats.org/officeDocument/2006/relationships/hyperlink" Target="https://arxiv.org/abs/1806.07366" TargetMode="External"/><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1DAF78-6355-4476-BD0D-E526F0C2DC3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934BBFCE-493C-4789-86AD-997A20D8B17A}">
      <dgm:prSet/>
      <dgm:spPr/>
      <dgm:t>
        <a:bodyPr/>
        <a:lstStyle/>
        <a:p>
          <a:pPr>
            <a:lnSpc>
              <a:spcPct val="100000"/>
            </a:lnSpc>
            <a:defRPr b="1"/>
          </a:pPr>
          <a:r>
            <a:rPr lang="en-US"/>
            <a:t>Neural ODE – One of the best paper awards in NeuralPS 2018</a:t>
          </a:r>
        </a:p>
      </dgm:t>
    </dgm:pt>
    <dgm:pt modelId="{C91A7F2B-F7E3-4CC8-A2F8-F3762BF36618}" type="parTrans" cxnId="{97C0E714-98B0-4FA5-86A1-A404ED6D1DF3}">
      <dgm:prSet/>
      <dgm:spPr/>
      <dgm:t>
        <a:bodyPr/>
        <a:lstStyle/>
        <a:p>
          <a:endParaRPr lang="en-US"/>
        </a:p>
      </dgm:t>
    </dgm:pt>
    <dgm:pt modelId="{D05F3D19-0F47-4816-AD0E-335BCAF3C5AA}" type="sibTrans" cxnId="{97C0E714-98B0-4FA5-86A1-A404ED6D1DF3}">
      <dgm:prSet/>
      <dgm:spPr/>
      <dgm:t>
        <a:bodyPr/>
        <a:lstStyle/>
        <a:p>
          <a:endParaRPr lang="en-US"/>
        </a:p>
      </dgm:t>
    </dgm:pt>
    <dgm:pt modelId="{203B09C7-2FF5-42C5-B3A3-95906F0B1EA8}">
      <dgm:prSet/>
      <dgm:spPr/>
      <dgm:t>
        <a:bodyPr/>
        <a:lstStyle/>
        <a:p>
          <a:pPr>
            <a:lnSpc>
              <a:spcPct val="100000"/>
            </a:lnSpc>
            <a:defRPr b="1"/>
          </a:pPr>
          <a:r>
            <a:rPr lang="en-US" u="sng"/>
            <a:t>What does it contain?</a:t>
          </a:r>
          <a:endParaRPr lang="en-US"/>
        </a:p>
      </dgm:t>
    </dgm:pt>
    <dgm:pt modelId="{410AFED2-2501-41D7-B7F4-864DD0CFD6CB}" type="parTrans" cxnId="{919FAD18-216D-4895-89E0-B4D70A700357}">
      <dgm:prSet/>
      <dgm:spPr/>
      <dgm:t>
        <a:bodyPr/>
        <a:lstStyle/>
        <a:p>
          <a:endParaRPr lang="en-US"/>
        </a:p>
      </dgm:t>
    </dgm:pt>
    <dgm:pt modelId="{6E06977A-C2DC-4609-9E3C-49BE90D1E349}" type="sibTrans" cxnId="{919FAD18-216D-4895-89E0-B4D70A700357}">
      <dgm:prSet/>
      <dgm:spPr/>
      <dgm:t>
        <a:bodyPr/>
        <a:lstStyle/>
        <a:p>
          <a:endParaRPr lang="en-US"/>
        </a:p>
      </dgm:t>
    </dgm:pt>
    <dgm:pt modelId="{21903289-1D35-4E30-9668-5DEEAA298016}">
      <dgm:prSet/>
      <dgm:spPr/>
      <dgm:t>
        <a:bodyPr/>
        <a:lstStyle/>
        <a:p>
          <a:pPr>
            <a:lnSpc>
              <a:spcPct val="100000"/>
            </a:lnSpc>
          </a:pPr>
          <a:r>
            <a:rPr lang="en-US" dirty="0"/>
            <a:t>Description of ANN using ODE solver</a:t>
          </a:r>
        </a:p>
      </dgm:t>
    </dgm:pt>
    <dgm:pt modelId="{B7828101-3673-4AAA-A915-D80245C8FBD6}" type="parTrans" cxnId="{F1DFC457-6CFD-4F54-80DA-17CB83C850CF}">
      <dgm:prSet/>
      <dgm:spPr/>
      <dgm:t>
        <a:bodyPr/>
        <a:lstStyle/>
        <a:p>
          <a:endParaRPr lang="en-US"/>
        </a:p>
      </dgm:t>
    </dgm:pt>
    <dgm:pt modelId="{7A987156-EDF9-488A-8548-56FD2B384004}" type="sibTrans" cxnId="{F1DFC457-6CFD-4F54-80DA-17CB83C850CF}">
      <dgm:prSet/>
      <dgm:spPr/>
      <dgm:t>
        <a:bodyPr/>
        <a:lstStyle/>
        <a:p>
          <a:endParaRPr lang="en-US"/>
        </a:p>
      </dgm:t>
    </dgm:pt>
    <dgm:pt modelId="{ED0569E2-F0B5-4616-A7CB-B4597349F2E5}">
      <dgm:prSet/>
      <dgm:spPr/>
      <dgm:t>
        <a:bodyPr/>
        <a:lstStyle/>
        <a:p>
          <a:pPr>
            <a:lnSpc>
              <a:spcPct val="100000"/>
            </a:lnSpc>
          </a:pPr>
          <a:r>
            <a:rPr lang="en-US" dirty="0"/>
            <a:t>A </a:t>
          </a:r>
          <a:r>
            <a:rPr lang="en-US" dirty="0" err="1"/>
            <a:t>backpropogation</a:t>
          </a:r>
          <a:r>
            <a:rPr lang="en-US" dirty="0"/>
            <a:t> algorithm for ODE solver</a:t>
          </a:r>
        </a:p>
      </dgm:t>
    </dgm:pt>
    <dgm:pt modelId="{6BC90D86-7FB0-4053-9902-A1BD4902EAEE}" type="parTrans" cxnId="{28BFE4B7-DD74-40BC-8351-DC184D3E02E1}">
      <dgm:prSet/>
      <dgm:spPr/>
      <dgm:t>
        <a:bodyPr/>
        <a:lstStyle/>
        <a:p>
          <a:endParaRPr lang="en-US"/>
        </a:p>
      </dgm:t>
    </dgm:pt>
    <dgm:pt modelId="{498FB969-8F34-46AC-8C13-1DC01138D50F}" type="sibTrans" cxnId="{28BFE4B7-DD74-40BC-8351-DC184D3E02E1}">
      <dgm:prSet/>
      <dgm:spPr/>
      <dgm:t>
        <a:bodyPr/>
        <a:lstStyle/>
        <a:p>
          <a:endParaRPr lang="en-US"/>
        </a:p>
      </dgm:t>
    </dgm:pt>
    <dgm:pt modelId="{2D715D9B-76FD-4522-AA1C-17898521E399}">
      <dgm:prSet/>
      <dgm:spPr/>
      <dgm:t>
        <a:bodyPr/>
        <a:lstStyle/>
        <a:p>
          <a:pPr>
            <a:lnSpc>
              <a:spcPct val="100000"/>
            </a:lnSpc>
          </a:pPr>
          <a:r>
            <a:rPr lang="en-US" dirty="0">
              <a:solidFill>
                <a:srgbClr val="FF0000"/>
              </a:solidFill>
            </a:rPr>
            <a:t>Generative process</a:t>
          </a:r>
        </a:p>
      </dgm:t>
    </dgm:pt>
    <dgm:pt modelId="{B1F3E597-7EAB-41DB-A16B-C1324C05DE70}" type="parTrans" cxnId="{DDBAA643-942F-4F16-978A-1BD66D6A17A5}">
      <dgm:prSet/>
      <dgm:spPr/>
      <dgm:t>
        <a:bodyPr/>
        <a:lstStyle/>
        <a:p>
          <a:endParaRPr lang="en-US"/>
        </a:p>
      </dgm:t>
    </dgm:pt>
    <dgm:pt modelId="{3666BE33-3535-4D78-9EC1-EB1CFA40D590}" type="sibTrans" cxnId="{DDBAA643-942F-4F16-978A-1BD66D6A17A5}">
      <dgm:prSet/>
      <dgm:spPr/>
      <dgm:t>
        <a:bodyPr/>
        <a:lstStyle/>
        <a:p>
          <a:endParaRPr lang="en-US"/>
        </a:p>
      </dgm:t>
    </dgm:pt>
    <dgm:pt modelId="{F988F40E-4571-4DB0-BCC2-7D58A8001A5A}">
      <dgm:prSet/>
      <dgm:spPr/>
      <dgm:t>
        <a:bodyPr/>
        <a:lstStyle/>
        <a:p>
          <a:pPr>
            <a:lnSpc>
              <a:spcPct val="100000"/>
            </a:lnSpc>
          </a:pPr>
          <a:r>
            <a:rPr lang="en-US" dirty="0">
              <a:solidFill>
                <a:srgbClr val="FF0000"/>
              </a:solidFill>
            </a:rPr>
            <a:t>Continues normalized flow</a:t>
          </a:r>
        </a:p>
      </dgm:t>
    </dgm:pt>
    <dgm:pt modelId="{323ADBF8-2BB0-4C9C-A68A-28B7A8A1F223}" type="parTrans" cxnId="{7374ABB4-8FF2-45D0-BD48-F2CFF575D953}">
      <dgm:prSet/>
      <dgm:spPr/>
      <dgm:t>
        <a:bodyPr/>
        <a:lstStyle/>
        <a:p>
          <a:endParaRPr lang="en-US"/>
        </a:p>
      </dgm:t>
    </dgm:pt>
    <dgm:pt modelId="{AD37CB05-7D47-44E6-AD2D-ABE9D205F80B}" type="sibTrans" cxnId="{7374ABB4-8FF2-45D0-BD48-F2CFF575D953}">
      <dgm:prSet/>
      <dgm:spPr/>
      <dgm:t>
        <a:bodyPr/>
        <a:lstStyle/>
        <a:p>
          <a:endParaRPr lang="en-US"/>
        </a:p>
      </dgm:t>
    </dgm:pt>
    <dgm:pt modelId="{AAE8543A-8ADA-4E16-94DA-02894A35EC5F}">
      <dgm:prSet/>
      <dgm:spPr/>
      <dgm:t>
        <a:bodyPr/>
        <a:lstStyle/>
        <a:p>
          <a:pPr>
            <a:lnSpc>
              <a:spcPct val="100000"/>
            </a:lnSpc>
          </a:pPr>
          <a:r>
            <a:rPr lang="en-US" b="0" dirty="0">
              <a:hlinkClick xmlns:r="http://schemas.openxmlformats.org/officeDocument/2006/relationships" r:id="rId1"/>
            </a:rPr>
            <a:t>arXiv:1806.07366</a:t>
          </a:r>
          <a:r>
            <a:rPr lang="en-US" b="0" dirty="0"/>
            <a:t> , Chen et al. </a:t>
          </a:r>
          <a:endParaRPr lang="he-IL" b="0" dirty="0"/>
        </a:p>
        <a:p>
          <a:pPr>
            <a:lnSpc>
              <a:spcPct val="100000"/>
            </a:lnSpc>
          </a:pPr>
          <a:endParaRPr lang="en-US" dirty="0"/>
        </a:p>
      </dgm:t>
    </dgm:pt>
    <dgm:pt modelId="{16ED9DF2-0953-4526-B6ED-AC32A29A2081}" type="parTrans" cxnId="{30A219B4-4A25-42D8-9163-E2E4D2559237}">
      <dgm:prSet/>
      <dgm:spPr/>
      <dgm:t>
        <a:bodyPr/>
        <a:lstStyle/>
        <a:p>
          <a:endParaRPr lang="en-US"/>
        </a:p>
      </dgm:t>
    </dgm:pt>
    <dgm:pt modelId="{EEB1709B-06E5-454F-BD8A-5AADC8A90E03}" type="sibTrans" cxnId="{30A219B4-4A25-42D8-9163-E2E4D2559237}">
      <dgm:prSet/>
      <dgm:spPr/>
      <dgm:t>
        <a:bodyPr/>
        <a:lstStyle/>
        <a:p>
          <a:endParaRPr lang="en-US"/>
        </a:p>
      </dgm:t>
    </dgm:pt>
    <dgm:pt modelId="{8629AB9E-0E83-44DC-940C-29F5DE1CA467}" type="pres">
      <dgm:prSet presAssocID="{4B1DAF78-6355-4476-BD0D-E526F0C2DC37}" presName="root" presStyleCnt="0">
        <dgm:presLayoutVars>
          <dgm:dir/>
          <dgm:resizeHandles val="exact"/>
        </dgm:presLayoutVars>
      </dgm:prSet>
      <dgm:spPr/>
    </dgm:pt>
    <dgm:pt modelId="{1947C6CE-6F5D-4943-B00E-7190B3F8F01D}" type="pres">
      <dgm:prSet presAssocID="{934BBFCE-493C-4789-86AD-997A20D8B17A}" presName="compNode" presStyleCnt="0"/>
      <dgm:spPr/>
    </dgm:pt>
    <dgm:pt modelId="{80404165-D96D-4805-B7D3-368579FAB761}" type="pres">
      <dgm:prSet presAssocID="{934BBFCE-493C-4789-86AD-997A20D8B17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Trophy"/>
        </a:ext>
      </dgm:extLst>
    </dgm:pt>
    <dgm:pt modelId="{3663A740-8532-4182-9E32-A2626EE459CB}" type="pres">
      <dgm:prSet presAssocID="{934BBFCE-493C-4789-86AD-997A20D8B17A}" presName="iconSpace" presStyleCnt="0"/>
      <dgm:spPr/>
    </dgm:pt>
    <dgm:pt modelId="{A86A8245-99D3-433D-A6E3-A52AC174B1C9}" type="pres">
      <dgm:prSet presAssocID="{934BBFCE-493C-4789-86AD-997A20D8B17A}" presName="parTx" presStyleLbl="revTx" presStyleIdx="0" presStyleCnt="4">
        <dgm:presLayoutVars>
          <dgm:chMax val="0"/>
          <dgm:chPref val="0"/>
        </dgm:presLayoutVars>
      </dgm:prSet>
      <dgm:spPr/>
    </dgm:pt>
    <dgm:pt modelId="{B15C1ACC-38ED-4668-B0EB-58FC81068ED1}" type="pres">
      <dgm:prSet presAssocID="{934BBFCE-493C-4789-86AD-997A20D8B17A}" presName="txSpace" presStyleCnt="0"/>
      <dgm:spPr/>
    </dgm:pt>
    <dgm:pt modelId="{0B9ECBA8-6F4A-4B3F-9E8C-3DB79F028E34}" type="pres">
      <dgm:prSet presAssocID="{934BBFCE-493C-4789-86AD-997A20D8B17A}" presName="desTx" presStyleLbl="revTx" presStyleIdx="1" presStyleCnt="4">
        <dgm:presLayoutVars/>
      </dgm:prSet>
      <dgm:spPr/>
    </dgm:pt>
    <dgm:pt modelId="{70B67CFA-458D-494A-87AD-BD5D2D1C07AB}" type="pres">
      <dgm:prSet presAssocID="{D05F3D19-0F47-4816-AD0E-335BCAF3C5AA}" presName="sibTrans" presStyleCnt="0"/>
      <dgm:spPr/>
    </dgm:pt>
    <dgm:pt modelId="{B2C18275-DBBC-4338-BCA8-4A119266E4CD}" type="pres">
      <dgm:prSet presAssocID="{203B09C7-2FF5-42C5-B3A3-95906F0B1EA8}" presName="compNode" presStyleCnt="0"/>
      <dgm:spPr/>
    </dgm:pt>
    <dgm:pt modelId="{FE17E4B9-9D46-4B1D-9BA6-D45114168C89}" type="pres">
      <dgm:prSet presAssocID="{203B09C7-2FF5-42C5-B3A3-95906F0B1EA8}"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Brain"/>
        </a:ext>
      </dgm:extLst>
    </dgm:pt>
    <dgm:pt modelId="{43152F1F-8253-41CF-90F2-97EE7E27B129}" type="pres">
      <dgm:prSet presAssocID="{203B09C7-2FF5-42C5-B3A3-95906F0B1EA8}" presName="iconSpace" presStyleCnt="0"/>
      <dgm:spPr/>
    </dgm:pt>
    <dgm:pt modelId="{020F9C74-493A-467F-91C5-470DFFD2DBC9}" type="pres">
      <dgm:prSet presAssocID="{203B09C7-2FF5-42C5-B3A3-95906F0B1EA8}" presName="parTx" presStyleLbl="revTx" presStyleIdx="2" presStyleCnt="4">
        <dgm:presLayoutVars>
          <dgm:chMax val="0"/>
          <dgm:chPref val="0"/>
        </dgm:presLayoutVars>
      </dgm:prSet>
      <dgm:spPr/>
    </dgm:pt>
    <dgm:pt modelId="{8DF8AE9A-7B78-4962-85EF-11D4ECE6233C}" type="pres">
      <dgm:prSet presAssocID="{203B09C7-2FF5-42C5-B3A3-95906F0B1EA8}" presName="txSpace" presStyleCnt="0"/>
      <dgm:spPr/>
    </dgm:pt>
    <dgm:pt modelId="{9A325AEB-B1C2-4A47-9755-0CD028FC795E}" type="pres">
      <dgm:prSet presAssocID="{203B09C7-2FF5-42C5-B3A3-95906F0B1EA8}" presName="desTx" presStyleLbl="revTx" presStyleIdx="3" presStyleCnt="4">
        <dgm:presLayoutVars/>
      </dgm:prSet>
      <dgm:spPr/>
    </dgm:pt>
  </dgm:ptLst>
  <dgm:cxnLst>
    <dgm:cxn modelId="{3412AD0A-9545-44E0-8DEA-32C5A8DB95CF}" type="presOf" srcId="{934BBFCE-493C-4789-86AD-997A20D8B17A}" destId="{A86A8245-99D3-433D-A6E3-A52AC174B1C9}" srcOrd="0" destOrd="0" presId="urn:microsoft.com/office/officeart/2018/2/layout/IconLabelDescriptionList"/>
    <dgm:cxn modelId="{97C0E714-98B0-4FA5-86A1-A404ED6D1DF3}" srcId="{4B1DAF78-6355-4476-BD0D-E526F0C2DC37}" destId="{934BBFCE-493C-4789-86AD-997A20D8B17A}" srcOrd="0" destOrd="0" parTransId="{C91A7F2B-F7E3-4CC8-A2F8-F3762BF36618}" sibTransId="{D05F3D19-0F47-4816-AD0E-335BCAF3C5AA}"/>
    <dgm:cxn modelId="{919FAD18-216D-4895-89E0-B4D70A700357}" srcId="{4B1DAF78-6355-4476-BD0D-E526F0C2DC37}" destId="{203B09C7-2FF5-42C5-B3A3-95906F0B1EA8}" srcOrd="1" destOrd="0" parTransId="{410AFED2-2501-41D7-B7F4-864DD0CFD6CB}" sibTransId="{6E06977A-C2DC-4609-9E3C-49BE90D1E349}"/>
    <dgm:cxn modelId="{FB262C2D-AE9F-47A7-9909-C8DDEA7C0EA4}" type="presOf" srcId="{4B1DAF78-6355-4476-BD0D-E526F0C2DC37}" destId="{8629AB9E-0E83-44DC-940C-29F5DE1CA467}" srcOrd="0" destOrd="0" presId="urn:microsoft.com/office/officeart/2018/2/layout/IconLabelDescriptionList"/>
    <dgm:cxn modelId="{012A4C2D-8AEA-49F6-B86A-580631C073B7}" type="presOf" srcId="{2D715D9B-76FD-4522-AA1C-17898521E399}" destId="{9A325AEB-B1C2-4A47-9755-0CD028FC795E}" srcOrd="0" destOrd="2" presId="urn:microsoft.com/office/officeart/2018/2/layout/IconLabelDescriptionList"/>
    <dgm:cxn modelId="{B5DD4A32-6D30-4917-80A5-578AA8B951BF}" type="presOf" srcId="{ED0569E2-F0B5-4616-A7CB-B4597349F2E5}" destId="{9A325AEB-B1C2-4A47-9755-0CD028FC795E}" srcOrd="0" destOrd="1" presId="urn:microsoft.com/office/officeart/2018/2/layout/IconLabelDescriptionList"/>
    <dgm:cxn modelId="{8B776833-E4AA-4E05-A753-FD349110B649}" type="presOf" srcId="{F988F40E-4571-4DB0-BCC2-7D58A8001A5A}" destId="{9A325AEB-B1C2-4A47-9755-0CD028FC795E}" srcOrd="0" destOrd="3" presId="urn:microsoft.com/office/officeart/2018/2/layout/IconLabelDescriptionList"/>
    <dgm:cxn modelId="{CD51D13F-29EC-4FF1-B3CE-2B7830AAC41B}" type="presOf" srcId="{203B09C7-2FF5-42C5-B3A3-95906F0B1EA8}" destId="{020F9C74-493A-467F-91C5-470DFFD2DBC9}" srcOrd="0" destOrd="0" presId="urn:microsoft.com/office/officeart/2018/2/layout/IconLabelDescriptionList"/>
    <dgm:cxn modelId="{DDBAA643-942F-4F16-978A-1BD66D6A17A5}" srcId="{203B09C7-2FF5-42C5-B3A3-95906F0B1EA8}" destId="{2D715D9B-76FD-4522-AA1C-17898521E399}" srcOrd="2" destOrd="0" parTransId="{B1F3E597-7EAB-41DB-A16B-C1324C05DE70}" sibTransId="{3666BE33-3535-4D78-9EC1-EB1CFA40D590}"/>
    <dgm:cxn modelId="{F1DFC457-6CFD-4F54-80DA-17CB83C850CF}" srcId="{203B09C7-2FF5-42C5-B3A3-95906F0B1EA8}" destId="{21903289-1D35-4E30-9668-5DEEAA298016}" srcOrd="0" destOrd="0" parTransId="{B7828101-3673-4AAA-A915-D80245C8FBD6}" sibTransId="{7A987156-EDF9-488A-8548-56FD2B384004}"/>
    <dgm:cxn modelId="{EDB59879-6FF4-4815-A583-488601AAEBB7}" type="presOf" srcId="{AAE8543A-8ADA-4E16-94DA-02894A35EC5F}" destId="{9A325AEB-B1C2-4A47-9755-0CD028FC795E}" srcOrd="0" destOrd="4" presId="urn:microsoft.com/office/officeart/2018/2/layout/IconLabelDescriptionList"/>
    <dgm:cxn modelId="{62BAA5AE-784A-4082-86A7-52632BBE571D}" type="presOf" srcId="{21903289-1D35-4E30-9668-5DEEAA298016}" destId="{9A325AEB-B1C2-4A47-9755-0CD028FC795E}" srcOrd="0" destOrd="0" presId="urn:microsoft.com/office/officeart/2018/2/layout/IconLabelDescriptionList"/>
    <dgm:cxn modelId="{30A219B4-4A25-42D8-9163-E2E4D2559237}" srcId="{203B09C7-2FF5-42C5-B3A3-95906F0B1EA8}" destId="{AAE8543A-8ADA-4E16-94DA-02894A35EC5F}" srcOrd="4" destOrd="0" parTransId="{16ED9DF2-0953-4526-B6ED-AC32A29A2081}" sibTransId="{EEB1709B-06E5-454F-BD8A-5AADC8A90E03}"/>
    <dgm:cxn modelId="{7374ABB4-8FF2-45D0-BD48-F2CFF575D953}" srcId="{203B09C7-2FF5-42C5-B3A3-95906F0B1EA8}" destId="{F988F40E-4571-4DB0-BCC2-7D58A8001A5A}" srcOrd="3" destOrd="0" parTransId="{323ADBF8-2BB0-4C9C-A68A-28B7A8A1F223}" sibTransId="{AD37CB05-7D47-44E6-AD2D-ABE9D205F80B}"/>
    <dgm:cxn modelId="{28BFE4B7-DD74-40BC-8351-DC184D3E02E1}" srcId="{203B09C7-2FF5-42C5-B3A3-95906F0B1EA8}" destId="{ED0569E2-F0B5-4616-A7CB-B4597349F2E5}" srcOrd="1" destOrd="0" parTransId="{6BC90D86-7FB0-4053-9902-A1BD4902EAEE}" sibTransId="{498FB969-8F34-46AC-8C13-1DC01138D50F}"/>
    <dgm:cxn modelId="{FFE3AC1B-84FC-4D83-B454-FCBA20154030}" type="presParOf" srcId="{8629AB9E-0E83-44DC-940C-29F5DE1CA467}" destId="{1947C6CE-6F5D-4943-B00E-7190B3F8F01D}" srcOrd="0" destOrd="0" presId="urn:microsoft.com/office/officeart/2018/2/layout/IconLabelDescriptionList"/>
    <dgm:cxn modelId="{9A9035C7-D39E-4F2F-A941-D68010DBF476}" type="presParOf" srcId="{1947C6CE-6F5D-4943-B00E-7190B3F8F01D}" destId="{80404165-D96D-4805-B7D3-368579FAB761}" srcOrd="0" destOrd="0" presId="urn:microsoft.com/office/officeart/2018/2/layout/IconLabelDescriptionList"/>
    <dgm:cxn modelId="{12D19F03-1CEA-452B-A040-C9C4FF724604}" type="presParOf" srcId="{1947C6CE-6F5D-4943-B00E-7190B3F8F01D}" destId="{3663A740-8532-4182-9E32-A2626EE459CB}" srcOrd="1" destOrd="0" presId="urn:microsoft.com/office/officeart/2018/2/layout/IconLabelDescriptionList"/>
    <dgm:cxn modelId="{FBF71877-0C17-4EFE-9068-EB2C5D2C1240}" type="presParOf" srcId="{1947C6CE-6F5D-4943-B00E-7190B3F8F01D}" destId="{A86A8245-99D3-433D-A6E3-A52AC174B1C9}" srcOrd="2" destOrd="0" presId="urn:microsoft.com/office/officeart/2018/2/layout/IconLabelDescriptionList"/>
    <dgm:cxn modelId="{96DA92CF-54CE-4232-9582-34D8FF5213B5}" type="presParOf" srcId="{1947C6CE-6F5D-4943-B00E-7190B3F8F01D}" destId="{B15C1ACC-38ED-4668-B0EB-58FC81068ED1}" srcOrd="3" destOrd="0" presId="urn:microsoft.com/office/officeart/2018/2/layout/IconLabelDescriptionList"/>
    <dgm:cxn modelId="{72F0EAB8-48BA-4AA9-8686-8F00F6EFA356}" type="presParOf" srcId="{1947C6CE-6F5D-4943-B00E-7190B3F8F01D}" destId="{0B9ECBA8-6F4A-4B3F-9E8C-3DB79F028E34}" srcOrd="4" destOrd="0" presId="urn:microsoft.com/office/officeart/2018/2/layout/IconLabelDescriptionList"/>
    <dgm:cxn modelId="{FCED9E57-D8D1-4CA2-BCE4-519263580A3C}" type="presParOf" srcId="{8629AB9E-0E83-44DC-940C-29F5DE1CA467}" destId="{70B67CFA-458D-494A-87AD-BD5D2D1C07AB}" srcOrd="1" destOrd="0" presId="urn:microsoft.com/office/officeart/2018/2/layout/IconLabelDescriptionList"/>
    <dgm:cxn modelId="{34743D72-F600-4932-9C14-03DE0B828905}" type="presParOf" srcId="{8629AB9E-0E83-44DC-940C-29F5DE1CA467}" destId="{B2C18275-DBBC-4338-BCA8-4A119266E4CD}" srcOrd="2" destOrd="0" presId="urn:microsoft.com/office/officeart/2018/2/layout/IconLabelDescriptionList"/>
    <dgm:cxn modelId="{8DC95E30-FFA9-49ED-982C-11CC601DB703}" type="presParOf" srcId="{B2C18275-DBBC-4338-BCA8-4A119266E4CD}" destId="{FE17E4B9-9D46-4B1D-9BA6-D45114168C89}" srcOrd="0" destOrd="0" presId="urn:microsoft.com/office/officeart/2018/2/layout/IconLabelDescriptionList"/>
    <dgm:cxn modelId="{8A8BC068-8214-448B-BD7E-F65FA5807B7A}" type="presParOf" srcId="{B2C18275-DBBC-4338-BCA8-4A119266E4CD}" destId="{43152F1F-8253-41CF-90F2-97EE7E27B129}" srcOrd="1" destOrd="0" presId="urn:microsoft.com/office/officeart/2018/2/layout/IconLabelDescriptionList"/>
    <dgm:cxn modelId="{A2A08E07-C39C-4F43-A7B3-E8DF848EBDF0}" type="presParOf" srcId="{B2C18275-DBBC-4338-BCA8-4A119266E4CD}" destId="{020F9C74-493A-467F-91C5-470DFFD2DBC9}" srcOrd="2" destOrd="0" presId="urn:microsoft.com/office/officeart/2018/2/layout/IconLabelDescriptionList"/>
    <dgm:cxn modelId="{04F2ABD3-82FC-4956-A0C2-4D6617282EEF}" type="presParOf" srcId="{B2C18275-DBBC-4338-BCA8-4A119266E4CD}" destId="{8DF8AE9A-7B78-4962-85EF-11D4ECE6233C}" srcOrd="3" destOrd="0" presId="urn:microsoft.com/office/officeart/2018/2/layout/IconLabelDescriptionList"/>
    <dgm:cxn modelId="{DA8DEBCD-1A63-47E6-A8BF-3F218E69B603}" type="presParOf" srcId="{B2C18275-DBBC-4338-BCA8-4A119266E4CD}" destId="{9A325AEB-B1C2-4A47-9755-0CD028FC79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404165-D96D-4805-B7D3-368579FAB761}">
      <dsp:nvSpPr>
        <dsp:cNvPr id="0" name=""/>
        <dsp:cNvSpPr/>
      </dsp:nvSpPr>
      <dsp:spPr>
        <a:xfrm>
          <a:off x="559800" y="412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6A8245-99D3-433D-A6E3-A52AC174B1C9}">
      <dsp:nvSpPr>
        <dsp:cNvPr id="0" name=""/>
        <dsp:cNvSpPr/>
      </dsp:nvSpPr>
      <dsp:spPr>
        <a:xfrm>
          <a:off x="559800" y="1736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Neural ODE – One of the best paper awards in NeuralPS 2018</a:t>
          </a:r>
        </a:p>
      </dsp:txBody>
      <dsp:txXfrm>
        <a:off x="559800" y="1736770"/>
        <a:ext cx="4320000" cy="648000"/>
      </dsp:txXfrm>
    </dsp:sp>
    <dsp:sp modelId="{0B9ECBA8-6F4A-4B3F-9E8C-3DB79F028E34}">
      <dsp:nvSpPr>
        <dsp:cNvPr id="0" name=""/>
        <dsp:cNvSpPr/>
      </dsp:nvSpPr>
      <dsp:spPr>
        <a:xfrm>
          <a:off x="559800" y="2470148"/>
          <a:ext cx="4320000" cy="1839982"/>
        </a:xfrm>
        <a:prstGeom prst="rect">
          <a:avLst/>
        </a:prstGeom>
        <a:noFill/>
        <a:ln>
          <a:noFill/>
        </a:ln>
        <a:effectLst/>
      </dsp:spPr>
      <dsp:style>
        <a:lnRef idx="0">
          <a:scrgbClr r="0" g="0" b="0"/>
        </a:lnRef>
        <a:fillRef idx="0">
          <a:scrgbClr r="0" g="0" b="0"/>
        </a:fillRef>
        <a:effectRef idx="0">
          <a:scrgbClr r="0" g="0" b="0"/>
        </a:effectRef>
        <a:fontRef idx="minor"/>
      </dsp:style>
    </dsp:sp>
    <dsp:sp modelId="{FE17E4B9-9D46-4B1D-9BA6-D45114168C89}">
      <dsp:nvSpPr>
        <dsp:cNvPr id="0" name=""/>
        <dsp:cNvSpPr/>
      </dsp:nvSpPr>
      <dsp:spPr>
        <a:xfrm>
          <a:off x="5635800" y="412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F9C74-493A-467F-91C5-470DFFD2DBC9}">
      <dsp:nvSpPr>
        <dsp:cNvPr id="0" name=""/>
        <dsp:cNvSpPr/>
      </dsp:nvSpPr>
      <dsp:spPr>
        <a:xfrm>
          <a:off x="5635800" y="1736770"/>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u="sng" kern="1200"/>
            <a:t>What does it contain?</a:t>
          </a:r>
          <a:endParaRPr lang="en-US" sz="2000" kern="1200"/>
        </a:p>
      </dsp:txBody>
      <dsp:txXfrm>
        <a:off x="5635800" y="1736770"/>
        <a:ext cx="4320000" cy="648000"/>
      </dsp:txXfrm>
    </dsp:sp>
    <dsp:sp modelId="{9A325AEB-B1C2-4A47-9755-0CD028FC795E}">
      <dsp:nvSpPr>
        <dsp:cNvPr id="0" name=""/>
        <dsp:cNvSpPr/>
      </dsp:nvSpPr>
      <dsp:spPr>
        <a:xfrm>
          <a:off x="5635800" y="2470148"/>
          <a:ext cx="4320000" cy="1839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t>Description of ANN using ODE solver</a:t>
          </a:r>
        </a:p>
        <a:p>
          <a:pPr marL="0" lvl="0" indent="0" algn="l" defTabSz="666750">
            <a:lnSpc>
              <a:spcPct val="100000"/>
            </a:lnSpc>
            <a:spcBef>
              <a:spcPct val="0"/>
            </a:spcBef>
            <a:spcAft>
              <a:spcPct val="35000"/>
            </a:spcAft>
            <a:buNone/>
          </a:pPr>
          <a:r>
            <a:rPr lang="en-US" sz="1500" kern="1200" dirty="0"/>
            <a:t>A </a:t>
          </a:r>
          <a:r>
            <a:rPr lang="en-US" sz="1500" kern="1200" dirty="0" err="1"/>
            <a:t>backpropogation</a:t>
          </a:r>
          <a:r>
            <a:rPr lang="en-US" sz="1500" kern="1200" dirty="0"/>
            <a:t> algorithm for ODE solver</a:t>
          </a:r>
        </a:p>
        <a:p>
          <a:pPr marL="0" lvl="0" indent="0" algn="l" defTabSz="666750">
            <a:lnSpc>
              <a:spcPct val="100000"/>
            </a:lnSpc>
            <a:spcBef>
              <a:spcPct val="0"/>
            </a:spcBef>
            <a:spcAft>
              <a:spcPct val="35000"/>
            </a:spcAft>
            <a:buNone/>
          </a:pPr>
          <a:r>
            <a:rPr lang="en-US" sz="1500" kern="1200" dirty="0">
              <a:solidFill>
                <a:srgbClr val="FF0000"/>
              </a:solidFill>
            </a:rPr>
            <a:t>Generative process</a:t>
          </a:r>
        </a:p>
        <a:p>
          <a:pPr marL="0" lvl="0" indent="0" algn="l" defTabSz="666750">
            <a:lnSpc>
              <a:spcPct val="100000"/>
            </a:lnSpc>
            <a:spcBef>
              <a:spcPct val="0"/>
            </a:spcBef>
            <a:spcAft>
              <a:spcPct val="35000"/>
            </a:spcAft>
            <a:buNone/>
          </a:pPr>
          <a:r>
            <a:rPr lang="en-US" sz="1500" kern="1200" dirty="0">
              <a:solidFill>
                <a:srgbClr val="FF0000"/>
              </a:solidFill>
            </a:rPr>
            <a:t>Continues normalized flow</a:t>
          </a:r>
        </a:p>
        <a:p>
          <a:pPr marL="0" lvl="0" indent="0" algn="l" defTabSz="666750">
            <a:lnSpc>
              <a:spcPct val="100000"/>
            </a:lnSpc>
            <a:spcBef>
              <a:spcPct val="0"/>
            </a:spcBef>
            <a:spcAft>
              <a:spcPct val="35000"/>
            </a:spcAft>
            <a:buNone/>
          </a:pPr>
          <a:r>
            <a:rPr lang="en-US" sz="1500" b="0" kern="1200" dirty="0">
              <a:hlinkClick xmlns:r="http://schemas.openxmlformats.org/officeDocument/2006/relationships" r:id="rId5"/>
            </a:rPr>
            <a:t>arXiv:1806.07366</a:t>
          </a:r>
          <a:r>
            <a:rPr lang="en-US" sz="1500" b="0" kern="1200" dirty="0"/>
            <a:t> , Chen et al. </a:t>
          </a:r>
          <a:endParaRPr lang="he-IL" sz="1500" b="0" kern="1200" dirty="0"/>
        </a:p>
        <a:p>
          <a:pPr marL="0" lvl="0" indent="0" algn="l" defTabSz="666750">
            <a:lnSpc>
              <a:spcPct val="100000"/>
            </a:lnSpc>
            <a:spcBef>
              <a:spcPct val="0"/>
            </a:spcBef>
            <a:spcAft>
              <a:spcPct val="35000"/>
            </a:spcAft>
            <a:buNone/>
          </a:pPr>
          <a:endParaRPr lang="en-US" sz="1500" kern="1200" dirty="0"/>
        </a:p>
      </dsp:txBody>
      <dsp:txXfrm>
        <a:off x="5635800" y="2470148"/>
        <a:ext cx="4320000" cy="183998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D03EFC2-998A-4E29-A15B-F378FF37BE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A7B32428-C5A5-47FC-BD21-DEC045440A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F46E58B5-6546-40C2-A836-84F61EFF39C9}" type="datetimeFigureOut">
              <a:rPr lang="he-IL" smtClean="0"/>
              <a:t>כ"ד/אדר ב/תשפ"ב</a:t>
            </a:fld>
            <a:endParaRPr lang="he-IL"/>
          </a:p>
        </p:txBody>
      </p:sp>
      <p:sp>
        <p:nvSpPr>
          <p:cNvPr id="4" name="Footer Placeholder 3">
            <a:extLst>
              <a:ext uri="{FF2B5EF4-FFF2-40B4-BE49-F238E27FC236}">
                <a16:creationId xmlns:a16="http://schemas.microsoft.com/office/drawing/2014/main" id="{1A37D9B8-5E16-4592-9D81-1272D6B094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0C6B6EA8-0C44-45F3-9A84-F84A10C858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497589C0-400C-4BC1-BAC1-A70B8A9641E2}" type="slidenum">
              <a:rPr lang="he-IL" smtClean="0"/>
              <a:t>‹#›</a:t>
            </a:fld>
            <a:endParaRPr lang="he-IL"/>
          </a:p>
        </p:txBody>
      </p:sp>
    </p:spTree>
    <p:extLst>
      <p:ext uri="{BB962C8B-B14F-4D97-AF65-F5344CB8AC3E}">
        <p14:creationId xmlns:p14="http://schemas.microsoft.com/office/powerpoint/2010/main" val="95793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17914-3D56-4F3E-9DF2-439BC6643317}" type="datetimeFigureOut">
              <a:rPr lang="en-IL" smtClean="0"/>
              <a:t>27/03/2022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C090B-E7EB-4229-A9C6-CDCB0A913CD3}" type="slidenum">
              <a:rPr lang="en-IL" smtClean="0"/>
              <a:t>‹#›</a:t>
            </a:fld>
            <a:endParaRPr lang="en-IL"/>
          </a:p>
        </p:txBody>
      </p:sp>
    </p:spTree>
    <p:extLst>
      <p:ext uri="{BB962C8B-B14F-4D97-AF65-F5344CB8AC3E}">
        <p14:creationId xmlns:p14="http://schemas.microsoft.com/office/powerpoint/2010/main" val="22053796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Runge%E2%80%93Kutta_metho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04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need to train model.</a:t>
            </a:r>
          </a:p>
          <a:p>
            <a:r>
              <a:rPr lang="en-US" dirty="0"/>
              <a:t>Our training is based on a gradient descent algorithm, which does the backward pass.</a:t>
            </a:r>
          </a:p>
          <a:p>
            <a:r>
              <a:rPr lang="en-US" dirty="0"/>
              <a:t>Our model consists of parameters \theta and also states h(t) at any given time step t.</a:t>
            </a:r>
          </a:p>
          <a:p>
            <a:r>
              <a:rPr lang="en-US" dirty="0"/>
              <a:t>Each state h represents single function evaluation done by the ODE solver, which correspond to a single layer inside a </a:t>
            </a:r>
            <a:r>
              <a:rPr lang="en-US" dirty="0" err="1"/>
              <a:t>ResNet</a:t>
            </a:r>
            <a:r>
              <a:rPr lang="en-US" dirty="0"/>
              <a:t>.</a:t>
            </a:r>
          </a:p>
          <a:p>
            <a:endParaRPr lang="en-US" dirty="0"/>
          </a:p>
          <a:p>
            <a:r>
              <a:rPr lang="en-US" dirty="0"/>
              <a:t>We have to define a loss function L.</a:t>
            </a:r>
          </a:p>
          <a:p>
            <a:r>
              <a:rPr lang="en-US" dirty="0"/>
              <a:t>and in order to train our model we have to derivate our loss function with respect to the parameters at each time step, and with respect to every system state h.</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10</a:t>
            </a:fld>
            <a:endParaRPr lang="en-IL"/>
          </a:p>
        </p:txBody>
      </p:sp>
    </p:spTree>
    <p:extLst>
      <p:ext uri="{BB962C8B-B14F-4D97-AF65-F5344CB8AC3E}">
        <p14:creationId xmlns:p14="http://schemas.microsoft.com/office/powerpoint/2010/main" val="3617119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But wait, In the </a:t>
                </a:r>
                <a:r>
                  <a:rPr lang="en-US" dirty="0" err="1"/>
                  <a:t>ResNet</a:t>
                </a:r>
                <a:r>
                  <a:rPr lang="en-US" dirty="0"/>
                  <a:t> case, which is also the case for many other NN, we preform backward pass by </a:t>
                </a:r>
                <a:r>
                  <a:rPr lang="en-US" dirty="0" err="1"/>
                  <a:t>derivating</a:t>
                </a:r>
                <a:r>
                  <a:rPr lang="en-US" dirty="0"/>
                  <a:t> the loss with respect to the parameters at each layer.</a:t>
                </a:r>
              </a:p>
              <a:p>
                <a:r>
                  <a:rPr lang="en-US" dirty="0"/>
                  <a:t>But in our case, Neural ODE model is not built with layers structure. So how can we calculate derivatives backwards if the layers don’t exist ?</a:t>
                </a:r>
              </a:p>
              <a:p>
                <a:endParaRPr lang="en-US" dirty="0"/>
              </a:p>
              <a:p>
                <a:r>
                  <a:rPr lang="en-US" dirty="0"/>
                  <a:t>We now introduce the adjoint sensitivity method.</a:t>
                </a:r>
              </a:p>
              <a:p>
                <a:endParaRPr lang="en-US" dirty="0"/>
              </a:p>
              <a:p>
                <a:r>
                  <a:rPr lang="en-US" sz="1200" b="0" i="0" u="none" strike="noStrike" kern="1200" baseline="0" dirty="0">
                    <a:solidFill>
                      <a:schemeClr val="tx1"/>
                    </a:solidFill>
                    <a:latin typeface="+mn-lt"/>
                    <a:ea typeface="+mn-ea"/>
                    <a:cs typeface="+mn-cs"/>
                  </a:rPr>
                  <a:t>Briefly about adjoint sensitivity method:</a:t>
                </a:r>
              </a:p>
              <a:p>
                <a:r>
                  <a:rPr lang="en-US" sz="1200" b="0" i="0" u="none" strike="noStrike" kern="1200" baseline="0" dirty="0">
                    <a:solidFill>
                      <a:schemeClr val="tx1"/>
                    </a:solidFill>
                    <a:latin typeface="+mn-lt"/>
                    <a:ea typeface="+mn-ea"/>
                    <a:cs typeface="+mn-cs"/>
                  </a:rPr>
                  <a:t>The adjoint sensitivity method is our way to tell the model’s state h(t) at any given time step. </a:t>
                </a:r>
              </a:p>
              <a:p>
                <a:r>
                  <a:rPr lang="en-US" sz="1200" b="0" i="0" u="none" strike="noStrike" kern="1200" baseline="0" dirty="0">
                    <a:solidFill>
                      <a:schemeClr val="tx1"/>
                    </a:solidFill>
                    <a:latin typeface="+mn-lt"/>
                    <a:ea typeface="+mn-ea"/>
                    <a:cs typeface="+mn-cs"/>
                  </a:rPr>
                  <a:t>By knowing the state of the system at time t, we also know the parameters of the system at time t. and thus we can derivate the loss function by them.</a:t>
                </a:r>
              </a:p>
              <a:p>
                <a:r>
                  <a:rPr lang="en-US" sz="1200" b="0" i="0" u="none" strike="noStrike" kern="1200" baseline="0" dirty="0">
                    <a:solidFill>
                      <a:schemeClr val="tx1"/>
                    </a:solidFill>
                    <a:latin typeface="+mn-lt"/>
                    <a:ea typeface="+mn-ea"/>
                    <a:cs typeface="+mn-cs"/>
                  </a:rPr>
                  <a:t>since these states are not physical like layers, and are not stored in memory, we have to recreate them, and the adjoint sensitivity does that.</a:t>
                </a:r>
                <a:endParaRPr lang="he-IL"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Problem</a:t>
                </a:r>
                <a:r>
                  <a:rPr lang="en-US" dirty="0"/>
                  <a:t> : we earlier stated that the network is almost continuous and contains a lot of h states, thus we have a lot of parameters </a:t>
                </a:r>
                <a:r>
                  <a:rPr lang="en-US" b="0" i="0">
                    <a:latin typeface="Cambria Math" panose="02040503050406030204" pitchFamily="18" charset="0"/>
                  </a:rPr>
                  <a:t>𝜃</a:t>
                </a:r>
                <a:r>
                  <a:rPr lang="en-US" dirty="0"/>
                  <a:t> to store, and have a large memory cost</a:t>
                </a:r>
              </a:p>
              <a:p>
                <a:endParaRPr lang="he-IL" dirty="0"/>
              </a:p>
            </p:txBody>
          </p:sp>
        </mc:Fallback>
      </mc:AlternateContent>
      <p:sp>
        <p:nvSpPr>
          <p:cNvPr id="4" name="Slide Number Placeholder 3"/>
          <p:cNvSpPr>
            <a:spLocks noGrp="1"/>
          </p:cNvSpPr>
          <p:nvPr>
            <p:ph type="sldNum" sz="quarter" idx="5"/>
          </p:nvPr>
        </p:nvSpPr>
        <p:spPr/>
        <p:txBody>
          <a:bodyPr/>
          <a:lstStyle/>
          <a:p>
            <a:fld id="{9FBC090B-E7EB-4229-A9C6-CDCB0A913CD3}" type="slidenum">
              <a:rPr lang="en-IL" smtClean="0"/>
              <a:t>11</a:t>
            </a:fld>
            <a:endParaRPr lang="en-IL"/>
          </a:p>
        </p:txBody>
      </p:sp>
    </p:spTree>
    <p:extLst>
      <p:ext uri="{BB962C8B-B14F-4D97-AF65-F5344CB8AC3E}">
        <p14:creationId xmlns:p14="http://schemas.microsoft.com/office/powerpoint/2010/main" val="15075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 the left we can see a forward and backward passes in a </a:t>
            </a:r>
            <a:r>
              <a:rPr lang="en-US" sz="1200" b="0" i="0" u="none" strike="noStrike" kern="1200" baseline="0" dirty="0" err="1">
                <a:solidFill>
                  <a:schemeClr val="tx1"/>
                </a:solidFill>
                <a:latin typeface="+mn-lt"/>
                <a:ea typeface="+mn-ea"/>
                <a:cs typeface="+mn-cs"/>
              </a:rPr>
              <a:t>ResNet</a:t>
            </a:r>
            <a:r>
              <a:rPr lang="en-US" sz="1200" b="0" i="0" u="none" strike="noStrike" kern="1200" baseline="0" dirty="0">
                <a:solidFill>
                  <a:schemeClr val="tx1"/>
                </a:solidFill>
                <a:latin typeface="+mn-lt"/>
                <a:ea typeface="+mn-ea"/>
                <a:cs typeface="+mn-cs"/>
              </a:rPr>
              <a:t> for comparison. </a:t>
            </a:r>
          </a:p>
          <a:p>
            <a:r>
              <a:rPr lang="en-US" sz="1200" b="0" i="0" u="none" strike="noStrike" kern="1200" baseline="0" dirty="0">
                <a:solidFill>
                  <a:schemeClr val="tx1"/>
                </a:solidFill>
                <a:latin typeface="+mn-lt"/>
                <a:ea typeface="+mn-ea"/>
                <a:cs typeface="+mn-cs"/>
              </a:rPr>
              <a:t>The backward pass is built on the chain rule, and the parameters of the </a:t>
            </a:r>
            <a:r>
              <a:rPr lang="en-US" sz="1200" b="0" i="0" u="none" strike="noStrike" kern="1200" baseline="0" dirty="0" err="1">
                <a:solidFill>
                  <a:schemeClr val="tx1"/>
                </a:solidFill>
                <a:latin typeface="+mn-lt"/>
                <a:ea typeface="+mn-ea"/>
                <a:cs typeface="+mn-cs"/>
              </a:rPr>
              <a:t>ResNet</a:t>
            </a:r>
            <a:r>
              <a:rPr lang="en-US" sz="1200" b="0" i="0" u="none" strike="noStrike" kern="1200" baseline="0" dirty="0">
                <a:solidFill>
                  <a:schemeClr val="tx1"/>
                </a:solidFill>
                <a:latin typeface="+mn-lt"/>
                <a:ea typeface="+mn-ea"/>
                <a:cs typeface="+mn-cs"/>
              </a:rPr>
              <a:t> are updated by </a:t>
            </a:r>
            <a:r>
              <a:rPr lang="en-US" sz="1200" b="0" i="0" u="none" strike="noStrike" kern="1200" baseline="0" dirty="0" err="1">
                <a:solidFill>
                  <a:schemeClr val="tx1"/>
                </a:solidFill>
                <a:latin typeface="+mn-lt"/>
                <a:ea typeface="+mn-ea"/>
                <a:cs typeface="+mn-cs"/>
              </a:rPr>
              <a:t>derivating</a:t>
            </a:r>
            <a:r>
              <a:rPr lang="en-US" sz="1200" b="0" i="0" u="none" strike="noStrike" kern="1200" baseline="0" dirty="0">
                <a:solidFill>
                  <a:schemeClr val="tx1"/>
                </a:solidFill>
                <a:latin typeface="+mn-lt"/>
                <a:ea typeface="+mn-ea"/>
                <a:cs typeface="+mn-cs"/>
              </a:rPr>
              <a:t> the loss with respect to the parameters in each layer.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 the right we can see the adjoint method for the Neural ODE.</a:t>
            </a:r>
          </a:p>
          <a:p>
            <a:r>
              <a:rPr lang="en-US" sz="1200" b="0" i="0" u="none" strike="noStrike" kern="1200" baseline="0" dirty="0">
                <a:solidFill>
                  <a:schemeClr val="tx1"/>
                </a:solidFill>
                <a:latin typeface="+mn-lt"/>
                <a:ea typeface="+mn-ea"/>
                <a:cs typeface="+mn-cs"/>
              </a:rPr>
              <a:t>First we define the adjoint. It is the derivative of the loss with respect to the state of the system.</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12</a:t>
            </a:fld>
            <a:endParaRPr lang="en-IL"/>
          </a:p>
        </p:txBody>
      </p:sp>
    </p:spTree>
    <p:extLst>
      <p:ext uri="{BB962C8B-B14F-4D97-AF65-F5344CB8AC3E}">
        <p14:creationId xmlns:p14="http://schemas.microsoft.com/office/powerpoint/2010/main" val="4060104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rgbClr val="FF0000"/>
                </a:solidFill>
              </a:rPr>
              <a:t>Next is the forward pass, which is calculated by integrating and solving the ODE. </a:t>
            </a:r>
          </a:p>
          <a:p>
            <a:pPr marL="0" indent="0">
              <a:buNone/>
            </a:pPr>
            <a:r>
              <a:rPr lang="en-US" dirty="0">
                <a:solidFill>
                  <a:srgbClr val="FF0000"/>
                </a:solidFill>
              </a:rPr>
              <a:t>We can use any ODE solver for this, which means that the ODE solver is indeed a black box.</a:t>
            </a:r>
          </a:p>
          <a:p>
            <a:pPr marL="0" indent="0">
              <a:buNone/>
            </a:pPr>
            <a:endParaRPr lang="en-US" b="0" dirty="0"/>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13</a:t>
            </a:fld>
            <a:endParaRPr lang="en-IL"/>
          </a:p>
        </p:txBody>
      </p:sp>
    </p:spTree>
    <p:extLst>
      <p:ext uri="{BB962C8B-B14F-4D97-AF65-F5344CB8AC3E}">
        <p14:creationId xmlns:p14="http://schemas.microsoft.com/office/powerpoint/2010/main" val="3530331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 next step is to do the backward pass.</a:t>
            </a:r>
          </a:p>
          <a:p>
            <a:pPr algn="l"/>
            <a:r>
              <a:rPr lang="en-US" sz="1800" b="0" i="0" u="none" strike="noStrike" baseline="0" dirty="0">
                <a:latin typeface="NimbusRomNo9L-Regu"/>
              </a:rPr>
              <a:t>Since we know the parameters at the end of the forward pass, we know the system state at the final time, which means we know the adjoint at the final time.</a:t>
            </a:r>
          </a:p>
          <a:p>
            <a:pPr algn="l"/>
            <a:r>
              <a:rPr lang="en-US" sz="1800" b="0" i="0" u="none" strike="noStrike" baseline="0" dirty="0">
                <a:latin typeface="NimbusRomNo9L-Regu"/>
              </a:rPr>
              <a:t>We can calculate the previous adjoint by the formula which is seen here.</a:t>
            </a:r>
          </a:p>
          <a:p>
            <a:pPr algn="l"/>
            <a:r>
              <a:rPr lang="en-US" sz="1800" b="0" i="0" u="none" strike="noStrike" baseline="0" dirty="0">
                <a:latin typeface="NimbusRomNo9L-Regu"/>
              </a:rPr>
              <a:t>This formula stems from the definition of the adjoint.</a:t>
            </a:r>
          </a:p>
          <a:p>
            <a:pPr algn="l"/>
            <a:r>
              <a:rPr lang="en-US" sz="1800" b="0" i="0" u="none" strike="noStrike" baseline="0" dirty="0">
                <a:latin typeface="NimbusRomNo9L-Regu"/>
              </a:rPr>
              <a:t>We can solve this equation also by using another ODE solver, only this time it solves backwards in time, because we want to know the previous adjoint.</a:t>
            </a:r>
          </a:p>
        </p:txBody>
      </p:sp>
      <p:sp>
        <p:nvSpPr>
          <p:cNvPr id="4" name="Slide Number Placeholder 3"/>
          <p:cNvSpPr>
            <a:spLocks noGrp="1"/>
          </p:cNvSpPr>
          <p:nvPr>
            <p:ph type="sldNum" sz="quarter" idx="5"/>
          </p:nvPr>
        </p:nvSpPr>
        <p:spPr/>
        <p:txBody>
          <a:bodyPr/>
          <a:lstStyle/>
          <a:p>
            <a:fld id="{9FBC090B-E7EB-4229-A9C6-CDCB0A913CD3}" type="slidenum">
              <a:rPr lang="en-IL" smtClean="0"/>
              <a:t>14</a:t>
            </a:fld>
            <a:endParaRPr lang="en-IL"/>
          </a:p>
        </p:txBody>
      </p:sp>
    </p:spTree>
    <p:extLst>
      <p:ext uri="{BB962C8B-B14F-4D97-AF65-F5344CB8AC3E}">
        <p14:creationId xmlns:p14="http://schemas.microsoft.com/office/powerpoint/2010/main" val="2369649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The final step is to calculate the derivative of the loss with respect to the parameters at the wanted system state.</a:t>
            </a:r>
          </a:p>
          <a:p>
            <a:pPr algn="l"/>
            <a:r>
              <a:rPr lang="en-US" sz="1800" b="0" i="0" u="none" strike="noStrike" baseline="0" dirty="0">
                <a:latin typeface="NimbusRomNo9L-Regu"/>
              </a:rPr>
              <a:t>Computing the gradients with respect to the parameters requires evaluating a third integral, which depends on both </a:t>
            </a:r>
            <a:r>
              <a:rPr lang="en-US" sz="1800" b="0" i="0" u="none" strike="noStrike" baseline="0" dirty="0">
                <a:latin typeface="CMBX10"/>
              </a:rPr>
              <a:t>h</a:t>
            </a:r>
            <a:r>
              <a:rPr lang="en-US" sz="1800" b="0" i="0" u="none" strike="noStrike" baseline="0" dirty="0">
                <a:latin typeface="CMR10"/>
              </a:rPr>
              <a:t>(</a:t>
            </a:r>
            <a:r>
              <a:rPr lang="en-US" sz="1800" b="0" i="0" u="none" strike="noStrike" baseline="0" dirty="0">
                <a:latin typeface="CMMI10"/>
              </a:rPr>
              <a:t>t</a:t>
            </a:r>
            <a:r>
              <a:rPr lang="en-US" sz="1800" b="0" i="0" u="none" strike="noStrike" baseline="0" dirty="0">
                <a:latin typeface="CMR10"/>
              </a:rPr>
              <a:t>) </a:t>
            </a:r>
            <a:r>
              <a:rPr lang="en-US" sz="1800" b="0" i="0" u="none" strike="noStrike" baseline="0" dirty="0">
                <a:latin typeface="NimbusRomNo9L-Regu"/>
              </a:rPr>
              <a:t>and </a:t>
            </a:r>
            <a:r>
              <a:rPr lang="en-US" sz="1800" b="0" i="0" u="none" strike="noStrike" baseline="0" dirty="0">
                <a:latin typeface="CMBX10"/>
              </a:rPr>
              <a:t>the adjoint a(t).</a:t>
            </a:r>
          </a:p>
          <a:p>
            <a:pPr algn="l"/>
            <a:r>
              <a:rPr lang="en-US" sz="1800" b="0" i="0" u="none" strike="noStrike" baseline="0" dirty="0">
                <a:latin typeface="NimbusRomNo9L-Regu"/>
              </a:rPr>
              <a:t>Solving this equation is possible through automatic differentiation.</a:t>
            </a:r>
          </a:p>
          <a:p>
            <a:pPr algn="l"/>
            <a:r>
              <a:rPr lang="en-US" sz="1800" b="0" i="0" u="none" strike="noStrike" baseline="0" dirty="0">
                <a:latin typeface="NimbusRomNo9L-Regu"/>
              </a:rPr>
              <a:t>Automatic differentiation is also called algorithmic differentiation or in short </a:t>
            </a:r>
            <a:r>
              <a:rPr lang="en-US" sz="1800" b="0" i="0" u="none" strike="noStrike" baseline="0" dirty="0" err="1">
                <a:latin typeface="NimbusRomNo9L-Regu"/>
              </a:rPr>
              <a:t>AutoDiff</a:t>
            </a:r>
            <a:r>
              <a:rPr lang="en-US" sz="1800" b="0" i="0" u="none" strike="noStrike" baseline="0" dirty="0">
                <a:latin typeface="NimbusRomNo9L-Regu"/>
              </a:rPr>
              <a:t> is a set of techniques to evaluate the derivative of a function specified by a computer program.</a:t>
            </a:r>
          </a:p>
          <a:p>
            <a:pPr algn="l"/>
            <a:endParaRPr lang="en-US" sz="1800" b="0" i="0" u="none" strike="noStrike" baseline="0" dirty="0">
              <a:latin typeface="NimbusRomNo9L-Regu"/>
            </a:endParaRPr>
          </a:p>
          <a:p>
            <a:pPr algn="l"/>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15</a:t>
            </a:fld>
            <a:endParaRPr lang="en-IL"/>
          </a:p>
        </p:txBody>
      </p:sp>
    </p:spTree>
    <p:extLst>
      <p:ext uri="{BB962C8B-B14F-4D97-AF65-F5344CB8AC3E}">
        <p14:creationId xmlns:p14="http://schemas.microsoft.com/office/powerpoint/2010/main" val="217123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visualization of how the forward and backward pass of the model work:</a:t>
            </a:r>
          </a:p>
          <a:p>
            <a:r>
              <a:rPr lang="en-US" dirty="0"/>
              <a:t>	- the upper curve is the forward pass which is calculated using the ODE solver.</a:t>
            </a:r>
          </a:p>
          <a:p>
            <a:r>
              <a:rPr lang="en-US" dirty="0"/>
              <a:t>	- the Lower curve is the backward pass, which is calculated using a second ODE Solver.</a:t>
            </a:r>
          </a:p>
          <a:p>
            <a:endParaRPr lang="en-US" dirty="0"/>
          </a:p>
          <a:p>
            <a:r>
              <a:rPr lang="en-US" dirty="0"/>
              <a:t>Below, there is a visualization of the adjoint calculation.</a:t>
            </a:r>
          </a:p>
          <a:p>
            <a:r>
              <a:rPr lang="en-US" dirty="0"/>
              <a:t>By using the second ODE solver, and feeding it with the adjoint at a certain time, we can get the adjoint at the previous time step.</a:t>
            </a:r>
          </a:p>
          <a:p>
            <a:r>
              <a:rPr lang="en-US" dirty="0"/>
              <a:t>From there, as we said, we can calculate the parameters derivatives with an automatic differentiator.</a:t>
            </a:r>
          </a:p>
          <a:p>
            <a:r>
              <a:rPr lang="en-US" dirty="0"/>
              <a:t>From there, we are updating the parameters.	</a:t>
            </a:r>
          </a:p>
        </p:txBody>
      </p:sp>
      <p:sp>
        <p:nvSpPr>
          <p:cNvPr id="4" name="Slide Number Placeholder 3"/>
          <p:cNvSpPr>
            <a:spLocks noGrp="1"/>
          </p:cNvSpPr>
          <p:nvPr>
            <p:ph type="sldNum" sz="quarter" idx="5"/>
          </p:nvPr>
        </p:nvSpPr>
        <p:spPr/>
        <p:txBody>
          <a:bodyPr/>
          <a:lstStyle/>
          <a:p>
            <a:fld id="{9FBC090B-E7EB-4229-A9C6-CDCB0A913CD3}" type="slidenum">
              <a:rPr lang="en-IL" smtClean="0"/>
              <a:t>16</a:t>
            </a:fld>
            <a:endParaRPr lang="en-IL"/>
          </a:p>
        </p:txBody>
      </p:sp>
    </p:spTree>
    <p:extLst>
      <p:ext uri="{BB962C8B-B14F-4D97-AF65-F5344CB8AC3E}">
        <p14:creationId xmlns:p14="http://schemas.microsoft.com/office/powerpoint/2010/main" val="3538487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fontAlgn="base">
              <a:buNone/>
            </a:pPr>
            <a:r>
              <a:rPr lang="en-US" b="0" i="0" dirty="0">
                <a:solidFill>
                  <a:srgbClr val="333333"/>
                </a:solidFill>
                <a:effectLst/>
              </a:rPr>
              <a:t>Now, discussing the model’s advantages.</a:t>
            </a:r>
          </a:p>
          <a:p>
            <a:pPr marL="0" indent="0" algn="l" fontAlgn="base">
              <a:buNone/>
            </a:pPr>
            <a:r>
              <a:rPr lang="en-US" b="0" i="0" dirty="0">
                <a:solidFill>
                  <a:srgbClr val="333333"/>
                </a:solidFill>
                <a:effectLst/>
              </a:rPr>
              <a:t>ODE networks have some really useful properties, we will list only 2 for now: </a:t>
            </a:r>
          </a:p>
          <a:p>
            <a:pPr algn="l" fontAlgn="base">
              <a:buFont typeface="Arial" panose="020B0604020202020204" pitchFamily="34" charset="0"/>
              <a:buChar char="•"/>
            </a:pPr>
            <a:r>
              <a:rPr lang="en-US" b="0" i="0" dirty="0">
                <a:solidFill>
                  <a:srgbClr val="333333"/>
                </a:solidFill>
                <a:effectLst/>
              </a:rPr>
              <a:t>They are much more memory efficient compared to a </a:t>
            </a:r>
            <a:r>
              <a:rPr lang="en-US" b="0" i="0" dirty="0" err="1">
                <a:solidFill>
                  <a:srgbClr val="333333"/>
                </a:solidFill>
                <a:effectLst/>
              </a:rPr>
              <a:t>ResNets</a:t>
            </a:r>
            <a:r>
              <a:rPr lang="en-US" b="0" i="0" dirty="0">
                <a:solidFill>
                  <a:srgbClr val="333333"/>
                </a:solidFill>
                <a:effectLst/>
              </a:rPr>
              <a:t>. An ODE-net achieves almost the same performance as a </a:t>
            </a:r>
            <a:r>
              <a:rPr lang="en-US" b="0" i="0" dirty="0" err="1">
                <a:solidFill>
                  <a:srgbClr val="333333"/>
                </a:solidFill>
                <a:effectLst/>
              </a:rPr>
              <a:t>ResNet</a:t>
            </a:r>
            <a:r>
              <a:rPr lang="en-US" b="0" i="0" dirty="0">
                <a:solidFill>
                  <a:srgbClr val="333333"/>
                </a:solidFill>
                <a:effectLst/>
              </a:rPr>
              <a:t> on MNIST classification with roughly 3 times fewer parameters.</a:t>
            </a:r>
          </a:p>
          <a:p>
            <a:pPr algn="l" fontAlgn="base">
              <a:buFont typeface="Arial" panose="020B0604020202020204" pitchFamily="34" charset="0"/>
              <a:buChar char="•"/>
            </a:pPr>
            <a:r>
              <a:rPr lang="en-US" b="0" i="0" dirty="0">
                <a:solidFill>
                  <a:srgbClr val="333333"/>
                </a:solidFill>
                <a:effectLst/>
              </a:rPr>
              <a:t>Another advantages is that ODE solvers takes a tolerance level as an argument while solving. This means we can control the accuracy of the solution at the cost of more function evaluations. This can be used as a tradeoff between performance and speed. For example, ODE-nets can be trained with very low tolerance values which can be later relaxed at test time for faster inference.</a:t>
            </a: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17</a:t>
            </a:fld>
            <a:endParaRPr lang="en-IL"/>
          </a:p>
        </p:txBody>
      </p:sp>
    </p:spTree>
    <p:extLst>
      <p:ext uri="{BB962C8B-B14F-4D97-AF65-F5344CB8AC3E}">
        <p14:creationId xmlns:p14="http://schemas.microsoft.com/office/powerpoint/2010/main" val="2933407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data is a collection of EED measurements done over sleeping courses of 75 test subjects.</a:t>
                </a:r>
              </a:p>
              <a:p>
                <a:r>
                  <a:rPr lang="en-US" sz="1200" dirty="0">
                    <a:solidFill>
                      <a:schemeClr val="tx1">
                        <a:alpha val="80000"/>
                      </a:schemeClr>
                    </a:solidFill>
                  </a:rPr>
                  <a:t>The data contains electrical readings (in </a:t>
                </a:r>
                <a14:m>
                  <m:oMath xmlns:m="http://schemas.openxmlformats.org/officeDocument/2006/math">
                    <m:r>
                      <a:rPr lang="en-US" sz="1200" b="0" i="1">
                        <a:solidFill>
                          <a:schemeClr val="tx1">
                            <a:alpha val="80000"/>
                          </a:schemeClr>
                        </a:solidFill>
                        <a:latin typeface="Cambria Math" panose="02040503050406030204" pitchFamily="18" charset="0"/>
                      </a:rPr>
                      <m:t>𝜇</m:t>
                    </m:r>
                    <m:r>
                      <a:rPr lang="en-US" sz="1200" b="0" i="1">
                        <a:solidFill>
                          <a:schemeClr val="tx1">
                            <a:alpha val="80000"/>
                          </a:schemeClr>
                        </a:solidFill>
                        <a:latin typeface="Cambria Math" panose="02040503050406030204" pitchFamily="18" charset="0"/>
                      </a:rPr>
                      <m:t>𝑉𝑜𝑙𝑡𝑠</m:t>
                    </m:r>
                  </m:oMath>
                </a14:m>
                <a:r>
                  <a:rPr lang="en-US" sz="1200" dirty="0">
                    <a:solidFill>
                      <a:schemeClr val="tx1">
                        <a:alpha val="80000"/>
                      </a:schemeClr>
                    </a:solidFill>
                  </a:rPr>
                  <a:t>) from 2 channels: </a:t>
                </a:r>
                <a:r>
                  <a:rPr lang="en-US" sz="1200" b="1" dirty="0" err="1">
                    <a:solidFill>
                      <a:schemeClr val="tx1">
                        <a:alpha val="80000"/>
                      </a:schemeClr>
                    </a:solidFill>
                  </a:rPr>
                  <a:t>Fpz-Cz</a:t>
                </a:r>
                <a:r>
                  <a:rPr lang="en-US" sz="1200" b="1" dirty="0">
                    <a:solidFill>
                      <a:schemeClr val="tx1">
                        <a:alpha val="80000"/>
                      </a:schemeClr>
                    </a:solidFill>
                  </a:rPr>
                  <a:t> and </a:t>
                </a:r>
                <a:r>
                  <a:rPr lang="en-US" sz="1200" b="1" dirty="0" err="1">
                    <a:solidFill>
                      <a:schemeClr val="tx1">
                        <a:alpha val="80000"/>
                      </a:schemeClr>
                    </a:solidFill>
                  </a:rPr>
                  <a:t>Pz</a:t>
                </a:r>
                <a:r>
                  <a:rPr lang="en-US" sz="1200" b="1" dirty="0">
                    <a:solidFill>
                      <a:schemeClr val="tx1">
                        <a:alpha val="80000"/>
                      </a:schemeClr>
                    </a:solidFill>
                  </a:rPr>
                  <a:t>-Oz </a:t>
                </a:r>
                <a:r>
                  <a:rPr lang="en-US" sz="1200" dirty="0">
                    <a:solidFill>
                      <a:schemeClr val="tx1">
                        <a:alpha val="80000"/>
                      </a:schemeClr>
                    </a:solidFill>
                  </a:rPr>
                  <a:t>which are</a:t>
                </a:r>
                <a:r>
                  <a:rPr lang="en-US" sz="1200" baseline="0" dirty="0">
                    <a:solidFill>
                      <a:schemeClr val="tx1">
                        <a:alpha val="80000"/>
                      </a:schemeClr>
                    </a:solidFill>
                  </a:rPr>
                  <a:t> located</a:t>
                </a:r>
                <a:r>
                  <a:rPr lang="en-US" sz="1200" dirty="0">
                    <a:solidFill>
                      <a:schemeClr val="tx1">
                        <a:alpha val="80000"/>
                      </a:schemeClr>
                    </a:solidFill>
                  </a:rPr>
                  <a:t> on the head.</a:t>
                </a:r>
              </a:p>
            </p:txBody>
          </p:sp>
        </mc:Choice>
        <mc:Fallback xmlns="">
          <p:sp>
            <p:nvSpPr>
              <p:cNvPr id="3" name="Notes Placeholder 2"/>
              <p:cNvSpPr>
                <a:spLocks noGrp="1"/>
              </p:cNvSpPr>
              <p:nvPr>
                <p:ph type="body" idx="1"/>
              </p:nvPr>
            </p:nvSpPr>
            <p:spPr/>
            <p:txBody>
              <a:bodyPr/>
              <a:lstStyle/>
              <a:p>
                <a:r>
                  <a:rPr lang="en-US" dirty="0"/>
                  <a:t>The data is a collection of EED measurements done over sleeping courses of 75 test subjects.</a:t>
                </a:r>
              </a:p>
              <a:p>
                <a:r>
                  <a:rPr lang="en-US" sz="1200" dirty="0">
                    <a:solidFill>
                      <a:schemeClr val="tx1">
                        <a:alpha val="80000"/>
                      </a:schemeClr>
                    </a:solidFill>
                  </a:rPr>
                  <a:t>The data contains electrical readings (in </a:t>
                </a:r>
                <a:r>
                  <a:rPr lang="en-US" sz="1200" b="0" i="0">
                    <a:solidFill>
                      <a:schemeClr val="tx1">
                        <a:alpha val="80000"/>
                      </a:schemeClr>
                    </a:solidFill>
                    <a:latin typeface="Cambria Math" panose="02040503050406030204" pitchFamily="18" charset="0"/>
                  </a:rPr>
                  <a:t>𝜇𝑉𝑜𝑙𝑡𝑠</a:t>
                </a:r>
                <a:r>
                  <a:rPr lang="en-US" sz="1200" dirty="0">
                    <a:solidFill>
                      <a:schemeClr val="tx1">
                        <a:alpha val="80000"/>
                      </a:schemeClr>
                    </a:solidFill>
                  </a:rPr>
                  <a:t>) from 2 channels: </a:t>
                </a:r>
                <a:r>
                  <a:rPr lang="en-US" sz="1200" b="1" dirty="0" err="1">
                    <a:solidFill>
                      <a:schemeClr val="tx1">
                        <a:alpha val="80000"/>
                      </a:schemeClr>
                    </a:solidFill>
                  </a:rPr>
                  <a:t>Fpz-Cz</a:t>
                </a:r>
                <a:r>
                  <a:rPr lang="en-US" sz="1200" b="1" dirty="0">
                    <a:solidFill>
                      <a:schemeClr val="tx1">
                        <a:alpha val="80000"/>
                      </a:schemeClr>
                    </a:solidFill>
                  </a:rPr>
                  <a:t> and </a:t>
                </a:r>
                <a:r>
                  <a:rPr lang="en-US" sz="1200" b="1" dirty="0" err="1">
                    <a:solidFill>
                      <a:schemeClr val="tx1">
                        <a:alpha val="80000"/>
                      </a:schemeClr>
                    </a:solidFill>
                  </a:rPr>
                  <a:t>Pz</a:t>
                </a:r>
                <a:r>
                  <a:rPr lang="en-US" sz="1200" b="1" dirty="0">
                    <a:solidFill>
                      <a:schemeClr val="tx1">
                        <a:alpha val="80000"/>
                      </a:schemeClr>
                    </a:solidFill>
                  </a:rPr>
                  <a:t>-Oz </a:t>
                </a:r>
                <a:r>
                  <a:rPr lang="en-US" sz="1200" dirty="0">
                    <a:solidFill>
                      <a:schemeClr val="tx1">
                        <a:alpha val="80000"/>
                      </a:schemeClr>
                    </a:solidFill>
                  </a:rPr>
                  <a:t>which are</a:t>
                </a:r>
                <a:r>
                  <a:rPr lang="en-US" sz="1200" baseline="0" dirty="0">
                    <a:solidFill>
                      <a:schemeClr val="tx1">
                        <a:alpha val="80000"/>
                      </a:schemeClr>
                    </a:solidFill>
                  </a:rPr>
                  <a:t> located</a:t>
                </a:r>
                <a:r>
                  <a:rPr lang="en-US" sz="1200" dirty="0">
                    <a:solidFill>
                      <a:schemeClr val="tx1">
                        <a:alpha val="80000"/>
                      </a:schemeClr>
                    </a:solidFill>
                  </a:rPr>
                  <a:t> on the head.</a:t>
                </a:r>
              </a:p>
            </p:txBody>
          </p:sp>
        </mc:Fallback>
      </mc:AlternateContent>
      <p:sp>
        <p:nvSpPr>
          <p:cNvPr id="4" name="Slide Number Placeholder 3"/>
          <p:cNvSpPr>
            <a:spLocks noGrp="1"/>
          </p:cNvSpPr>
          <p:nvPr>
            <p:ph type="sldNum" sz="quarter" idx="5"/>
          </p:nvPr>
        </p:nvSpPr>
        <p:spPr/>
        <p:txBody>
          <a:bodyPr/>
          <a:lstStyle/>
          <a:p>
            <a:fld id="{9FBC090B-E7EB-4229-A9C6-CDCB0A913CD3}" type="slidenum">
              <a:rPr lang="en-IL" smtClean="0"/>
              <a:t>19</a:t>
            </a:fld>
            <a:endParaRPr lang="en-IL"/>
          </a:p>
        </p:txBody>
      </p:sp>
    </p:spTree>
    <p:extLst>
      <p:ext uri="{BB962C8B-B14F-4D97-AF65-F5344CB8AC3E}">
        <p14:creationId xmlns:p14="http://schemas.microsoft.com/office/powerpoint/2010/main" val="3690852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electrical signals are read at a frequency of 100Hz.</a:t>
            </a:r>
          </a:p>
          <a:p>
            <a:r>
              <a:rPr lang="en-US" dirty="0"/>
              <a:t>Every 30 seconds of measurement is called an epoch.</a:t>
            </a:r>
          </a:p>
        </p:txBody>
      </p:sp>
      <p:sp>
        <p:nvSpPr>
          <p:cNvPr id="4" name="Slide Number Placeholder 3"/>
          <p:cNvSpPr>
            <a:spLocks noGrp="1"/>
          </p:cNvSpPr>
          <p:nvPr>
            <p:ph type="sldNum" sz="quarter" idx="5"/>
          </p:nvPr>
        </p:nvSpPr>
        <p:spPr/>
        <p:txBody>
          <a:bodyPr/>
          <a:lstStyle/>
          <a:p>
            <a:fld id="{9FBC090B-E7EB-4229-A9C6-CDCB0A913CD3}" type="slidenum">
              <a:rPr lang="en-IL" smtClean="0"/>
              <a:t>20</a:t>
            </a:fld>
            <a:endParaRPr lang="en-IL"/>
          </a:p>
        </p:txBody>
      </p:sp>
    </p:spTree>
    <p:extLst>
      <p:ext uri="{BB962C8B-B14F-4D97-AF65-F5344CB8AC3E}">
        <p14:creationId xmlns:p14="http://schemas.microsoft.com/office/powerpoint/2010/main" val="2997145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is a neural ODE network. Which is based on the paper by Chen et al.</a:t>
            </a:r>
          </a:p>
          <a:p>
            <a:r>
              <a:rPr lang="en-US" dirty="0"/>
              <a:t>it is a type of neural network that uses ODE solver function, which is a black box function, that does forward pass as in other NNs.</a:t>
            </a:r>
          </a:p>
          <a:p>
            <a:endParaRPr lang="en-US" dirty="0"/>
          </a:p>
          <a:p>
            <a:r>
              <a:rPr lang="en-US" dirty="0"/>
              <a:t>Our data is sleeping EEG recording which consists of 75 subject brain activity recordings.</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a:t>
            </a:fld>
            <a:endParaRPr lang="en-IL"/>
          </a:p>
        </p:txBody>
      </p:sp>
    </p:spTree>
    <p:extLst>
      <p:ext uri="{BB962C8B-B14F-4D97-AF65-F5344CB8AC3E}">
        <p14:creationId xmlns:p14="http://schemas.microsoft.com/office/powerpoint/2010/main" val="3125512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100Hz, a 30 second interval corresponds to 3000 samples.</a:t>
            </a:r>
          </a:p>
          <a:p>
            <a:r>
              <a:rPr lang="en-US" dirty="0"/>
              <a:t>Each epoch is labeled with one of the following sleeping stages,  W,S1,S2,S3&amp;4, and REM.</a:t>
            </a:r>
          </a:p>
          <a:p>
            <a:r>
              <a:rPr lang="en-US" dirty="0"/>
              <a:t>REM stands for rapid eye movements, which is considered to be the stage at which a person is dreaming.</a:t>
            </a:r>
            <a:endParaRPr lang="en-IL" dirty="0"/>
          </a:p>
          <a:p>
            <a:endParaRPr lang="en-IL" dirty="0"/>
          </a:p>
        </p:txBody>
      </p:sp>
      <p:sp>
        <p:nvSpPr>
          <p:cNvPr id="4" name="Slide Number Placeholder 3"/>
          <p:cNvSpPr>
            <a:spLocks noGrp="1"/>
          </p:cNvSpPr>
          <p:nvPr>
            <p:ph type="sldNum" sz="quarter" idx="5"/>
          </p:nvPr>
        </p:nvSpPr>
        <p:spPr/>
        <p:txBody>
          <a:bodyPr/>
          <a:lstStyle/>
          <a:p>
            <a:fld id="{9FBC090B-E7EB-4229-A9C6-CDCB0A913CD3}" type="slidenum">
              <a:rPr lang="en-IL" smtClean="0"/>
              <a:t>21</a:t>
            </a:fld>
            <a:endParaRPr lang="en-IL"/>
          </a:p>
        </p:txBody>
      </p:sp>
    </p:spTree>
    <p:extLst>
      <p:ext uri="{BB962C8B-B14F-4D97-AF65-F5344CB8AC3E}">
        <p14:creationId xmlns:p14="http://schemas.microsoft.com/office/powerpoint/2010/main" val="628598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subject’s night sleep consists of around 800 epochs.</a:t>
            </a:r>
          </a:p>
          <a:p>
            <a:r>
              <a:rPr lang="en-US" dirty="0"/>
              <a:t>In some of the experiments we present further ahead, a single subject is divided to 80% training epochs and 20% test epochs.</a:t>
            </a:r>
            <a:endParaRPr lang="en-IL" dirty="0"/>
          </a:p>
        </p:txBody>
      </p:sp>
      <p:sp>
        <p:nvSpPr>
          <p:cNvPr id="4" name="Slide Number Placeholder 3"/>
          <p:cNvSpPr>
            <a:spLocks noGrp="1"/>
          </p:cNvSpPr>
          <p:nvPr>
            <p:ph type="sldNum" sz="quarter" idx="5"/>
          </p:nvPr>
        </p:nvSpPr>
        <p:spPr/>
        <p:txBody>
          <a:bodyPr/>
          <a:lstStyle/>
          <a:p>
            <a:fld id="{9FBC090B-E7EB-4229-A9C6-CDCB0A913CD3}" type="slidenum">
              <a:rPr lang="en-IL" smtClean="0"/>
              <a:t>22</a:t>
            </a:fld>
            <a:endParaRPr lang="en-IL"/>
          </a:p>
        </p:txBody>
      </p:sp>
    </p:spTree>
    <p:extLst>
      <p:ext uri="{BB962C8B-B14F-4D97-AF65-F5344CB8AC3E}">
        <p14:creationId xmlns:p14="http://schemas.microsoft.com/office/powerpoint/2010/main" val="552440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373D3F"/>
                </a:solidFill>
                <a:effectLst/>
                <a:latin typeface="proxima-nova"/>
              </a:rPr>
              <a:t>The brain activity of a person can be divided to several wave patterns which occurs in the sleeping stages described before.</a:t>
            </a:r>
          </a:p>
          <a:p>
            <a:pPr marL="0" indent="0">
              <a:buNone/>
            </a:pPr>
            <a:r>
              <a:rPr lang="en-US" b="0" i="0" dirty="0">
                <a:solidFill>
                  <a:srgbClr val="373D3F"/>
                </a:solidFill>
                <a:effectLst/>
                <a:latin typeface="proxima-nova"/>
              </a:rPr>
              <a:t>These wave patterns differ in amplitude and frequency.</a:t>
            </a:r>
          </a:p>
          <a:p>
            <a:pPr marL="0" indent="0">
              <a:buNone/>
            </a:pPr>
            <a:r>
              <a:rPr lang="en-US" b="0" i="0" dirty="0">
                <a:solidFill>
                  <a:srgbClr val="373D3F"/>
                </a:solidFill>
                <a:effectLst/>
                <a:latin typeface="proxima-nova"/>
              </a:rPr>
              <a:t>Some of the sleeping stages are known to contain only specific wave patterns.</a:t>
            </a:r>
          </a:p>
          <a:p>
            <a:pPr marL="0" indent="0">
              <a:buNone/>
            </a:pPr>
            <a:endParaRPr lang="en-US" b="0" i="0" dirty="0">
              <a:solidFill>
                <a:srgbClr val="373D3F"/>
              </a:solidFill>
              <a:effectLst/>
              <a:latin typeface="proxima-nova"/>
            </a:endParaRPr>
          </a:p>
          <a:p>
            <a:pPr marL="0" indent="0">
              <a:buNone/>
            </a:pPr>
            <a:r>
              <a:rPr lang="en-US" b="0" i="0" dirty="0">
                <a:solidFill>
                  <a:srgbClr val="373D3F"/>
                </a:solidFill>
                <a:effectLst/>
                <a:latin typeface="proxima-nova"/>
              </a:rPr>
              <a:t>For example:</a:t>
            </a:r>
          </a:p>
          <a:p>
            <a:pPr marL="0" indent="0">
              <a:buNone/>
            </a:pPr>
            <a:r>
              <a:rPr lang="en-US" b="0" i="0" dirty="0">
                <a:solidFill>
                  <a:srgbClr val="373D3F"/>
                </a:solidFill>
                <a:effectLst/>
                <a:latin typeface="proxima-nova"/>
              </a:rPr>
              <a:t>Beta waves often indicate that a person is awake.</a:t>
            </a:r>
          </a:p>
          <a:p>
            <a:pPr marL="0" indent="0">
              <a:buNone/>
            </a:pPr>
            <a:r>
              <a:rPr lang="en-US" b="0" i="0" dirty="0">
                <a:solidFill>
                  <a:srgbClr val="373D3F"/>
                </a:solidFill>
                <a:effectLst/>
                <a:latin typeface="proxima-nova"/>
              </a:rPr>
              <a:t>Delta wave indicate the person is in deep sleep state.</a:t>
            </a:r>
          </a:p>
          <a:p>
            <a:pPr marL="0" indent="0">
              <a:buNone/>
            </a:pPr>
            <a:endParaRPr lang="en-US" b="0" i="0" dirty="0">
              <a:solidFill>
                <a:srgbClr val="373D3F"/>
              </a:solidFill>
              <a:effectLst/>
              <a:latin typeface="proxima-nova"/>
            </a:endParaRPr>
          </a:p>
          <a:p>
            <a:pPr marL="0" indent="0">
              <a:buNone/>
            </a:pPr>
            <a:r>
              <a:rPr lang="en-US" b="0" i="0" dirty="0">
                <a:solidFill>
                  <a:srgbClr val="373D3F"/>
                </a:solidFill>
                <a:effectLst/>
                <a:latin typeface="proxima-nova"/>
              </a:rPr>
              <a:t>In the lower graph you can see the sleeping stages and their corresponding brain waves.</a:t>
            </a:r>
          </a:p>
          <a:p>
            <a:pPr marL="0" indent="0">
              <a:buNone/>
            </a:pPr>
            <a:r>
              <a:rPr lang="en-US" b="0" i="0" dirty="0">
                <a:solidFill>
                  <a:srgbClr val="373D3F"/>
                </a:solidFill>
                <a:effectLst/>
                <a:latin typeface="proxima-nova"/>
              </a:rPr>
              <a:t> It is some times hard to associate a single sleeping stage with a certain wave pattern because sometimes 2 wave patterns occur together.</a:t>
            </a:r>
          </a:p>
          <a:p>
            <a:endParaRPr lang="en-US" b="0" i="0" dirty="0">
              <a:solidFill>
                <a:srgbClr val="373D3F"/>
              </a:solidFill>
              <a:effectLst/>
              <a:latin typeface="proxima-nova"/>
            </a:endParaRP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23</a:t>
            </a:fld>
            <a:endParaRPr lang="en-IL"/>
          </a:p>
        </p:txBody>
      </p:sp>
    </p:spTree>
    <p:extLst>
      <p:ext uri="{BB962C8B-B14F-4D97-AF65-F5344CB8AC3E}">
        <p14:creationId xmlns:p14="http://schemas.microsoft.com/office/powerpoint/2010/main" val="254626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43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dirty="0">
              <a:effectLst/>
              <a:latin typeface="Arial" panose="020B0604020202020204" pitchFamily="34" charset="0"/>
            </a:endParaRPr>
          </a:p>
          <a:p>
            <a:pPr algn="l" rtl="0"/>
            <a:r>
              <a:rPr lang="en-US" dirty="0">
                <a:effectLst/>
                <a:latin typeface="Arial" panose="020B0604020202020204" pitchFamily="34" charset="0"/>
              </a:rPr>
              <a:t>1. the training algorithm is a basic learning algorithm in deep learning. The framework is </a:t>
            </a:r>
            <a:r>
              <a:rPr lang="en-US" dirty="0" err="1">
                <a:effectLst/>
                <a:latin typeface="Arial" panose="020B0604020202020204" pitchFamily="34" charset="0"/>
              </a:rPr>
              <a:t>PyTorch</a:t>
            </a:r>
            <a:r>
              <a:rPr lang="en-US" dirty="0">
                <a:effectLst/>
                <a:latin typeface="Arial" panose="020B0604020202020204" pitchFamily="34" charset="0"/>
              </a:rPr>
              <a:t> and the algorithm is as follows: </a:t>
            </a:r>
          </a:p>
          <a:p>
            <a:pPr algn="l" rtl="0"/>
            <a:r>
              <a:rPr lang="en-US" dirty="0">
                <a:effectLst/>
                <a:latin typeface="Arial" panose="020B0604020202020204" pitchFamily="34" charset="0"/>
              </a:rPr>
              <a:t>In the </a:t>
            </a:r>
            <a:r>
              <a:rPr lang="en-US" dirty="0" err="1">
                <a:effectLst/>
                <a:latin typeface="Arial" panose="020B0604020202020204" pitchFamily="34" charset="0"/>
              </a:rPr>
              <a:t>loss.backward</a:t>
            </a:r>
            <a:r>
              <a:rPr lang="en-US" dirty="0">
                <a:effectLst/>
                <a:latin typeface="Arial" panose="020B0604020202020204" pitchFamily="34" charset="0"/>
              </a:rPr>
              <a:t>() we calculate the gradients and use it in </a:t>
            </a:r>
            <a:r>
              <a:rPr lang="en-US" dirty="0" err="1">
                <a:effectLst/>
                <a:latin typeface="Arial" panose="020B0604020202020204" pitchFamily="34" charset="0"/>
              </a:rPr>
              <a:t>optimizer.step</a:t>
            </a:r>
            <a:r>
              <a:rPr lang="en-US" dirty="0">
                <a:effectLst/>
                <a:latin typeface="Arial" panose="020B0604020202020204" pitchFamily="34" charset="0"/>
              </a:rPr>
              <a:t>() with the specific</a:t>
            </a:r>
            <a:br>
              <a:rPr lang="en-US" dirty="0">
                <a:effectLst/>
              </a:rPr>
            </a:br>
            <a:r>
              <a:rPr lang="en-US" dirty="0">
                <a:effectLst/>
                <a:latin typeface="Arial" panose="020B0604020202020204" pitchFamily="34" charset="0"/>
              </a:rPr>
              <a:t>optimizer.</a:t>
            </a:r>
          </a:p>
          <a:p>
            <a:pPr algn="l" rtl="0"/>
            <a:endParaRPr lang="en-US" dirty="0">
              <a:effectLst/>
              <a:latin typeface="Arial" panose="020B0604020202020204" pitchFamily="34" charset="0"/>
            </a:endParaRPr>
          </a:p>
          <a:p>
            <a:pPr algn="l" rtl="0"/>
            <a:r>
              <a:rPr lang="en-US" b="0" i="0" dirty="0">
                <a:effectLst/>
                <a:latin typeface="Arial" panose="020B0604020202020204" pitchFamily="34" charset="0"/>
              </a:rPr>
              <a:t>2. To train the network we need to choose the optimizer which will best fit to the model. The</a:t>
            </a:r>
            <a:br>
              <a:rPr lang="en-US" dirty="0"/>
            </a:br>
            <a:r>
              <a:rPr lang="en-US" b="0" i="0" dirty="0">
                <a:effectLst/>
                <a:latin typeface="Arial" panose="020B0604020202020204" pitchFamily="34" charset="0"/>
              </a:rPr>
              <a:t>optimizer has a set of hyper parameters that need to be selected such as learning rate. Also, we</a:t>
            </a:r>
            <a:br>
              <a:rPr lang="en-US" dirty="0"/>
            </a:br>
            <a:r>
              <a:rPr lang="en-US" b="0" i="0" dirty="0">
                <a:effectLst/>
                <a:latin typeface="Arial" panose="020B0604020202020204" pitchFamily="34" charset="0"/>
              </a:rPr>
              <a:t>use stochastic gradient descent family of algorithms where we choose a random batch to calculate</a:t>
            </a:r>
            <a:br>
              <a:rPr lang="en-US" dirty="0"/>
            </a:br>
            <a:r>
              <a:rPr lang="en-US" b="0" i="0" dirty="0">
                <a:effectLst/>
                <a:latin typeface="Arial" panose="020B0604020202020204" pitchFamily="34" charset="0"/>
              </a:rPr>
              <a:t>the gradients</a:t>
            </a:r>
            <a:endParaRPr lang="en-US" dirty="0">
              <a:effectLst/>
            </a:endParaRPr>
          </a:p>
          <a:p>
            <a:br>
              <a:rPr lang="en-US" b="0" i="0" dirty="0">
                <a:solidFill>
                  <a:srgbClr val="5D6879"/>
                </a:solidFill>
                <a:effectLst/>
                <a:latin typeface="Lato" panose="020F0502020204030203" pitchFamily="34" charset="0"/>
              </a:rPr>
            </a:b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458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results are the preliminary results which we have shown in the midterm presentation.</a:t>
            </a:r>
          </a:p>
          <a:p>
            <a:r>
              <a:rPr lang="en-US" dirty="0"/>
              <a:t>We chose manually the hyper parameters which are the optimizer, wight decay and learning rate.</a:t>
            </a:r>
          </a:p>
          <a:p>
            <a:r>
              <a:rPr lang="en-US" dirty="0"/>
              <a:t>We tested the model on 14 subjects with the raw data. No transformation whatsoever was done on the data.</a:t>
            </a:r>
          </a:p>
          <a:p>
            <a:r>
              <a:rPr lang="en-US" dirty="0"/>
              <a:t>The best result is shown in green, and the worst in red. 65% best case and 31% for the worst case in terms of test accuracy.</a:t>
            </a:r>
          </a:p>
          <a:p>
            <a:r>
              <a:rPr lang="en-US" dirty="0"/>
              <a:t>This experiment with raw data  was done </a:t>
            </a:r>
            <a:r>
              <a:rPr lang="en-US"/>
              <a:t>for 2 </a:t>
            </a:r>
            <a:r>
              <a:rPr lang="en-US" dirty="0"/>
              <a:t>reasons:</a:t>
            </a:r>
          </a:p>
          <a:p>
            <a:r>
              <a:rPr lang="en-US" dirty="0"/>
              <a:t>	1. as reference to the upcoming improved results</a:t>
            </a:r>
          </a:p>
          <a:p>
            <a:r>
              <a:rPr lang="en-US" dirty="0"/>
              <a:t>	2. evaluate the quality of the data and how close the distribution between test subjects</a:t>
            </a:r>
          </a:p>
          <a:p>
            <a:endParaRPr lang="en-US" dirty="0"/>
          </a:p>
          <a:p>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777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 can see the learning curves. The hyper parameters weren’t fine tuned and the learning curvature seems pretty noisy also because it’s a small data set( training and testing on the same test subject)</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28</a:t>
            </a:fld>
            <a:endParaRPr lang="en-IL"/>
          </a:p>
        </p:txBody>
      </p:sp>
    </p:spTree>
    <p:extLst>
      <p:ext uri="{BB962C8B-B14F-4D97-AF65-F5344CB8AC3E}">
        <p14:creationId xmlns:p14="http://schemas.microsoft.com/office/powerpoint/2010/main" val="3385606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effectLst/>
                <a:latin typeface="Arial" panose="020B0604020202020204" pitchFamily="34" charset="0"/>
              </a:rPr>
              <a:t>After acquiring the preliminary results, we sought a way to improve our model and also refine the data.</a:t>
            </a:r>
          </a:p>
          <a:p>
            <a:endParaRPr lang="he-IL" b="0" i="0" dirty="0">
              <a:effectLst/>
              <a:latin typeface="Arial" panose="020B0604020202020204" pitchFamily="34" charset="0"/>
            </a:endParaRPr>
          </a:p>
          <a:p>
            <a:r>
              <a:rPr lang="en-US" b="0" i="0" dirty="0">
                <a:effectLst/>
                <a:latin typeface="Arial" panose="020B0604020202020204" pitchFamily="34" charset="0"/>
              </a:rPr>
              <a:t>We chose some of the hyper parameters manually and some </a:t>
            </a:r>
            <a:r>
              <a:rPr lang="en-US" b="0" i="0" dirty="0" err="1">
                <a:effectLst/>
                <a:latin typeface="Arial" panose="020B0604020202020204" pitchFamily="34" charset="0"/>
              </a:rPr>
              <a:t>Optuna</a:t>
            </a:r>
            <a:r>
              <a:rPr lang="en-US" b="0" i="0" dirty="0">
                <a:effectLst/>
                <a:latin typeface="Arial" panose="020B0604020202020204" pitchFamily="34" charset="0"/>
              </a:rPr>
              <a:t>.</a:t>
            </a:r>
          </a:p>
          <a:p>
            <a:r>
              <a:rPr lang="en-US" b="0" i="0" dirty="0">
                <a:effectLst/>
                <a:latin typeface="Arial" panose="020B0604020202020204" pitchFamily="34" charset="0"/>
              </a:rPr>
              <a:t>The data is a multi-class data, namely we have 5 different sleeping stages. Each sleeping epoch</a:t>
            </a:r>
            <a:br>
              <a:rPr lang="en-US" dirty="0"/>
            </a:br>
            <a:r>
              <a:rPr lang="en-US" b="0" i="0" dirty="0">
                <a:effectLst/>
                <a:latin typeface="Arial" panose="020B0604020202020204" pitchFamily="34" charset="0"/>
              </a:rPr>
              <a:t>(3000 samples) need to be classified to one of them. A good choice for multi-class data as a loss</a:t>
            </a:r>
            <a:br>
              <a:rPr lang="en-US" dirty="0"/>
            </a:br>
            <a:r>
              <a:rPr lang="en-US" b="0" i="0" dirty="0">
                <a:effectLst/>
                <a:latin typeface="Arial" panose="020B0604020202020204" pitchFamily="34" charset="0"/>
              </a:rPr>
              <a:t>function is the Cross-Entropy. We chose this manually.</a:t>
            </a:r>
          </a:p>
          <a:p>
            <a:pPr marL="228600" indent="-228600">
              <a:buAutoNum type="arabicPeriod"/>
            </a:pPr>
            <a:r>
              <a:rPr lang="en-US" b="0" i="0" dirty="0">
                <a:effectLst/>
                <a:latin typeface="Arial" panose="020B0604020202020204" pitchFamily="34" charset="0"/>
              </a:rPr>
              <a:t>The batch size was also selected to be 32.</a:t>
            </a:r>
          </a:p>
          <a:p>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2. For the optimizer and optimizer parameters such as learning rate, we had to methodically find</a:t>
            </a:r>
            <a:br>
              <a:rPr lang="en-US" dirty="0"/>
            </a:br>
            <a:r>
              <a:rPr lang="en-US" b="0" i="0" dirty="0">
                <a:effectLst/>
                <a:latin typeface="Arial" panose="020B0604020202020204" pitchFamily="34" charset="0"/>
              </a:rPr>
              <a:t>the best parameters. For this task we chose a python library called </a:t>
            </a:r>
            <a:r>
              <a:rPr lang="en-US" b="0" i="0" dirty="0" err="1">
                <a:effectLst/>
                <a:latin typeface="Arial" panose="020B0604020202020204" pitchFamily="34" charset="0"/>
              </a:rPr>
              <a:t>Optuna</a:t>
            </a:r>
            <a:r>
              <a:rPr lang="en-US" b="0" i="0" dirty="0">
                <a:effectLst/>
                <a:latin typeface="Arial" panose="020B0604020202020204" pitchFamily="34" charset="0"/>
              </a:rPr>
              <a:t> which is a hyper parameter optimization framework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We gave it a range of learning rates, and 3 optimizers to choose from Adam, SGD, RMSprop.</a:t>
            </a:r>
          </a:p>
          <a:p>
            <a:endParaRPr lang="en-US" b="0" i="0" dirty="0">
              <a:effectLst/>
              <a:latin typeface="Arial" panose="020B0604020202020204" pitchFamily="34" charset="0"/>
            </a:endParaRPr>
          </a:p>
          <a:p>
            <a:endParaRPr lang="en-US" b="0" i="0" dirty="0">
              <a:effectLst/>
              <a:latin typeface="Arial" panose="020B0604020202020204" pitchFamily="34" charset="0"/>
            </a:endParaRPr>
          </a:p>
          <a:p>
            <a:pPr algn="l" rtl="0"/>
            <a:r>
              <a:rPr lang="en-US" b="0" i="0" dirty="0">
                <a:effectLst/>
                <a:latin typeface="Arial" panose="020B0604020202020204" pitchFamily="34" charset="0"/>
              </a:rPr>
              <a:t>Shortly on </a:t>
            </a:r>
            <a:r>
              <a:rPr lang="en-US" b="0" i="0" dirty="0" err="1">
                <a:effectLst/>
                <a:latin typeface="Arial" panose="020B0604020202020204" pitchFamily="34" charset="0"/>
              </a:rPr>
              <a:t>optuna</a:t>
            </a:r>
            <a:r>
              <a:rPr lang="en-US" b="0" i="0" dirty="0">
                <a:effectLst/>
                <a:latin typeface="Arial" panose="020B0604020202020204" pitchFamily="34" charset="0"/>
              </a:rPr>
              <a:t>: </a:t>
            </a:r>
            <a:r>
              <a:rPr lang="en-US" b="0" i="0" dirty="0" err="1">
                <a:solidFill>
                  <a:srgbClr val="5D6879"/>
                </a:solidFill>
                <a:effectLst/>
                <a:latin typeface="Arial" panose="020B0604020202020204" pitchFamily="34" charset="0"/>
              </a:rPr>
              <a:t>Optuna</a:t>
            </a:r>
            <a:r>
              <a:rPr lang="en-US" b="0" i="0" dirty="0">
                <a:solidFill>
                  <a:srgbClr val="5D6879"/>
                </a:solidFill>
                <a:effectLst/>
                <a:latin typeface="Arial" panose="020B0604020202020204" pitchFamily="34" charset="0"/>
              </a:rPr>
              <a:t> is a software framework for automating</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the optimization process of these hyperparameters. It automatically searches for and finds</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optimal hyperparameter values by trial and error for excellent performance. Specifically, it employs a</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Bayesian optimization algorithm called Tree-structured </a:t>
            </a:r>
            <a:r>
              <a:rPr lang="en-US" b="0" i="0" dirty="0" err="1">
                <a:solidFill>
                  <a:srgbClr val="5D6879"/>
                </a:solidFill>
                <a:effectLst/>
                <a:latin typeface="Arial" panose="020B0604020202020204" pitchFamily="34" charset="0"/>
              </a:rPr>
              <a:t>Parzen</a:t>
            </a:r>
            <a:r>
              <a:rPr lang="en-US" b="0" i="0" dirty="0">
                <a:solidFill>
                  <a:srgbClr val="5D6879"/>
                </a:solidFill>
                <a:effectLst/>
                <a:latin typeface="Arial" panose="020B0604020202020204" pitchFamily="34" charset="0"/>
              </a:rPr>
              <a:t> Estimator. </a:t>
            </a:r>
            <a:br>
              <a:rPr lang="en-US" b="0" i="0" dirty="0">
                <a:solidFill>
                  <a:srgbClr val="5D6879"/>
                </a:solidFill>
                <a:effectLst/>
                <a:latin typeface="Lato" panose="020F0502020204030203" pitchFamily="34" charset="0"/>
              </a:rPr>
            </a:br>
            <a:br>
              <a:rPr lang="en-US" dirty="0"/>
            </a:br>
            <a:endParaRPr lang="en-US" b="0" i="0" dirty="0">
              <a:effectLst/>
              <a:latin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3480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way we could let </a:t>
            </a:r>
            <a:r>
              <a:rPr lang="en-US" dirty="0" err="1"/>
              <a:t>optuna</a:t>
            </a:r>
            <a:r>
              <a:rPr lang="en-US" dirty="0"/>
              <a:t> run a number of trials in a long time and finding the best hyper parameters. We let it run 30 trials. </a:t>
            </a:r>
          </a:p>
          <a:p>
            <a:r>
              <a:rPr lang="en-US" dirty="0"/>
              <a:t>Eventually the best learning rate found is 0.002 and the best optimizer is Adam. </a:t>
            </a:r>
          </a:p>
          <a:p>
            <a:r>
              <a:rPr lang="en-US" dirty="0"/>
              <a:t>The value at which </a:t>
            </a:r>
            <a:r>
              <a:rPr lang="en-US" dirty="0" err="1"/>
              <a:t>optuna</a:t>
            </a:r>
            <a:r>
              <a:rPr lang="en-US" dirty="0"/>
              <a:t> does the optimization is the test accuracy of the model which here is named the objective value.</a:t>
            </a:r>
          </a:p>
          <a:p>
            <a:r>
              <a:rPr lang="en-US" dirty="0"/>
              <a:t>On the right we can see the contour plot which shows the relation between the different hyper parameters.</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30</a:t>
            </a:fld>
            <a:endParaRPr lang="en-IL"/>
          </a:p>
        </p:txBody>
      </p:sp>
    </p:spTree>
    <p:extLst>
      <p:ext uri="{BB962C8B-B14F-4D97-AF65-F5344CB8AC3E}">
        <p14:creationId xmlns:p14="http://schemas.microsoft.com/office/powerpoint/2010/main" val="608087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effectLst/>
              </a:rPr>
              <a:t>Feature engineering creates features from the existing raw data in order to improve the performance of the machine learning algorithms.</a:t>
            </a:r>
          </a:p>
          <a:p>
            <a:endParaRPr lang="en-US" b="0" i="0" dirty="0">
              <a:solidFill>
                <a:srgbClr val="0C0C0C"/>
              </a:solidFill>
              <a:effectLst/>
              <a:latin typeface="Tinos"/>
            </a:endParaRPr>
          </a:p>
          <a:p>
            <a:pPr marL="0" indent="0">
              <a:buFont typeface="Arial" panose="020B0604020202020204" pitchFamily="34" charset="0"/>
              <a:buNone/>
            </a:pPr>
            <a:r>
              <a:rPr lang="en-US" b="1" i="0" dirty="0">
                <a:solidFill>
                  <a:srgbClr val="212529"/>
                </a:solidFill>
                <a:effectLst/>
                <a:latin typeface="Suisse"/>
              </a:rPr>
              <a:t>Feature engineering consists of creation, transformation, extraction, and selection of features, also known as variables, that are most conducive to creating an accurate ML algorithm</a:t>
            </a:r>
          </a:p>
          <a:p>
            <a:pPr marL="0" indent="0">
              <a:buFont typeface="Arial" panose="020B0604020202020204" pitchFamily="34" charset="0"/>
              <a:buNone/>
            </a:pPr>
            <a:endParaRPr lang="en-US" b="1" i="0" dirty="0">
              <a:solidFill>
                <a:srgbClr val="212529"/>
              </a:solidFill>
              <a:effectLst/>
              <a:latin typeface="Suisse"/>
            </a:endParaRPr>
          </a:p>
          <a:p>
            <a:pPr marL="0" indent="0">
              <a:buFont typeface="Arial" panose="020B0604020202020204" pitchFamily="34" charset="0"/>
              <a:buNone/>
            </a:pPr>
            <a:r>
              <a:rPr lang="en-US" sz="1200" b="0" i="0" dirty="0">
                <a:solidFill>
                  <a:srgbClr val="212529"/>
                </a:solidFill>
                <a:effectLst/>
                <a:latin typeface="Suisse"/>
              </a:rPr>
              <a:t>Feature Creation: Creating features involves identifying the variables that will be most useful in the predictive model. This is a subjective process that requires human intervention and creativity. Existing features are mixed via addition, subtraction, multiplication, and ratio to create new derived features that have greater predictive power.  </a:t>
            </a:r>
          </a:p>
          <a:p>
            <a:pPr marL="0" indent="0">
              <a:buFont typeface="Arial" panose="020B0604020202020204" pitchFamily="34" charset="0"/>
              <a:buNone/>
            </a:pPr>
            <a:endParaRPr lang="en-US" sz="1200" b="0" i="0" dirty="0">
              <a:solidFill>
                <a:srgbClr val="212529"/>
              </a:solidFill>
              <a:effectLst/>
              <a:latin typeface="Suisse"/>
            </a:endParaRPr>
          </a:p>
          <a:p>
            <a:pPr algn="l">
              <a:buFont typeface="Arial" panose="020B0604020202020204" pitchFamily="34" charset="0"/>
              <a:buChar char="•"/>
            </a:pPr>
            <a:r>
              <a:rPr lang="en-US" sz="1200" b="0" i="0" dirty="0">
                <a:solidFill>
                  <a:srgbClr val="212529"/>
                </a:solidFill>
                <a:effectLst/>
                <a:latin typeface="Suisse"/>
              </a:rPr>
              <a:t>Transformations: Transformation involves manipulating the predictor variables to improve model performance; e.g. ensuring the model is flexible in the variety of data it can ingest; ensuring variables are on the same scale, making the model easier to understand; improving accuracy; and avoiding computational errors by ensuring all features are within an acceptable range for the model. </a:t>
            </a:r>
          </a:p>
          <a:p>
            <a:pPr algn="l">
              <a:buFont typeface="Arial" panose="020B0604020202020204" pitchFamily="34" charset="0"/>
              <a:buChar char="•"/>
            </a:pPr>
            <a:endParaRPr lang="en-US" sz="1200" b="0" i="0" dirty="0">
              <a:solidFill>
                <a:srgbClr val="212529"/>
              </a:solidFill>
              <a:effectLst/>
              <a:latin typeface="Suisse"/>
            </a:endParaRPr>
          </a:p>
          <a:p>
            <a:pPr algn="l">
              <a:buFont typeface="Arial" panose="020B0604020202020204" pitchFamily="34" charset="0"/>
              <a:buChar char="•"/>
            </a:pPr>
            <a:r>
              <a:rPr lang="en-US" sz="1200" b="0" i="0" dirty="0">
                <a:solidFill>
                  <a:srgbClr val="212529"/>
                </a:solidFill>
                <a:effectLst/>
                <a:latin typeface="Suisse"/>
              </a:rPr>
              <a:t>Feature Extraction: Feature extraction is the automatic creation of new variables by extracting them from raw data. The purpose of this step is to automatically reduce the volume of data into a more manageable set for modeling. Some feature extraction methods include cluster analysis, text analytics, edge detection algorithms, and principal components analysis.</a:t>
            </a:r>
          </a:p>
          <a:p>
            <a:pPr algn="l">
              <a:buFont typeface="Arial" panose="020B0604020202020204" pitchFamily="34" charset="0"/>
              <a:buChar char="•"/>
            </a:pPr>
            <a:endParaRPr lang="en-US" sz="1200" b="0" i="0" dirty="0">
              <a:solidFill>
                <a:srgbClr val="212529"/>
              </a:solidFill>
              <a:effectLst/>
              <a:latin typeface="Suisse"/>
            </a:endParaRPr>
          </a:p>
          <a:p>
            <a:pPr algn="l">
              <a:buFont typeface="Arial" panose="020B0604020202020204" pitchFamily="34" charset="0"/>
              <a:buChar char="•"/>
            </a:pPr>
            <a:r>
              <a:rPr lang="en-US" sz="1200" b="0" i="0" dirty="0">
                <a:solidFill>
                  <a:srgbClr val="212529"/>
                </a:solidFill>
                <a:effectLst/>
                <a:latin typeface="Suisse"/>
              </a:rPr>
              <a:t>Feature Selection: Feature selection algorithms essentially analyze, judge, and rank various features to determine which features are irrelevant and should be removed, which features are redundant and should be removed, and which features are most useful for the model and should be prioritized.</a:t>
            </a:r>
          </a:p>
          <a:p>
            <a:pPr marL="285750" indent="-285750">
              <a:buFont typeface="Arial" panose="020B0604020202020204" pitchFamily="34" charset="0"/>
              <a:buChar char="•"/>
            </a:pPr>
            <a:endParaRPr lang="he-IL" sz="1200"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92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9FBC090B-E7EB-4229-A9C6-CDCB0A913CD3}" type="slidenum">
              <a:rPr lang="en-IL" smtClean="0"/>
              <a:t>3</a:t>
            </a:fld>
            <a:endParaRPr lang="en-IL"/>
          </a:p>
        </p:txBody>
      </p:sp>
    </p:spTree>
    <p:extLst>
      <p:ext uri="{BB962C8B-B14F-4D97-AF65-F5344CB8AC3E}">
        <p14:creationId xmlns:p14="http://schemas.microsoft.com/office/powerpoint/2010/main" val="2226784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original input channels (</a:t>
            </a:r>
            <a:r>
              <a:rPr lang="en-US" dirty="0" err="1"/>
              <a:t>Fpz-Cz</a:t>
            </a:r>
            <a:r>
              <a:rPr lang="en-US" dirty="0"/>
              <a:t>, </a:t>
            </a:r>
            <a:r>
              <a:rPr lang="en-US" dirty="0" err="1"/>
              <a:t>Pz</a:t>
            </a:r>
            <a:r>
              <a:rPr lang="en-US" dirty="0"/>
              <a:t>-Oz) are EEG signals that have this information inside, and we would like to exploit our prior knowledge of the labeling procedure. </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076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plan is then to create extra features and channels by passing the original channels through 5 different band pass filters. </a:t>
            </a:r>
          </a:p>
          <a:p>
            <a:r>
              <a:rPr lang="en-US" dirty="0"/>
              <a:t>The frequency bands of the filters are covering up the sleeping stages frequencies. </a:t>
            </a:r>
          </a:p>
          <a:p>
            <a:endParaRPr lang="en-US" dirty="0"/>
          </a:p>
          <a:p>
            <a:r>
              <a:rPr lang="en-US" dirty="0"/>
              <a:t>The idea is if some sleeping stage is characterized by slow waves for example, the most significant channel for that specific labeled epoch would be the channel with the respective band. This hopefully would simplify the data representation and improve the system performance. </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209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So that’s what we did, choosing five different bands. The values on the left are of 5 different frequencies bands in Hz. </a:t>
            </a:r>
          </a:p>
          <a:p>
            <a:r>
              <a:rPr lang="en-US" dirty="0"/>
              <a:t>They were chosen empirically, and to fit the most to the values discussed in the literature about sleeping stages.</a:t>
            </a:r>
          </a:p>
          <a:p>
            <a:endParaRPr lang="en-US" dirty="0"/>
          </a:p>
          <a:p>
            <a:r>
              <a:rPr lang="en-US" dirty="0"/>
              <a:t>On the right are the actual signals after passing through the chosen filters. They are here viewed on the frequency domain just for visualization. Eventually the data inserted to the model is time series data.</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233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So that’s what we did, choosing five different bands. The values on the left are of 5 different frequencies bands in Hz. </a:t>
            </a:r>
          </a:p>
          <a:p>
            <a:r>
              <a:rPr lang="en-US" dirty="0"/>
              <a:t>They were chosen empirically, and to fit the most to the values discussed in the literature about sleeping stages.</a:t>
            </a:r>
          </a:p>
          <a:p>
            <a:endParaRPr lang="en-US" dirty="0"/>
          </a:p>
          <a:p>
            <a:r>
              <a:rPr lang="en-US" dirty="0"/>
              <a:t>On the right are the actual signals after passing through the chosen filters. They are here viewed on the frequency domain just for visualization. Eventually the data inserted to the model is time series data.</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2566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actual results are as follows. The model best score was 93.5% percent for the test accuracy. </a:t>
            </a:r>
          </a:p>
          <a:p>
            <a:r>
              <a:rPr lang="en-US" dirty="0"/>
              <a:t>Worst result is 43.8%. 93.5% accuracy for a single subject proves the capability of the model to deal with this EEG biological data.</a:t>
            </a:r>
          </a:p>
          <a:p>
            <a:endParaRPr lang="en-US" dirty="0"/>
          </a:p>
          <a:p>
            <a:r>
              <a:rPr lang="en-US" dirty="0"/>
              <a:t>More importantly the avg score is 74.5 % and the median score is 77.512% which are both above 70%. </a:t>
            </a:r>
          </a:p>
          <a:p>
            <a:endParaRPr lang="en-US" dirty="0"/>
          </a:p>
          <a:p>
            <a:r>
              <a:rPr lang="en-US" dirty="0"/>
              <a:t>Note:</a:t>
            </a:r>
          </a:p>
          <a:p>
            <a:r>
              <a:rPr lang="en-US" dirty="0"/>
              <a:t>The model hyper-parameters were optimized for a single subject. Optimization of the hyper parameters such as learning rate and optimizer for 	each of the 75 subjects would certainly achieve a better overall result. But it would take to much time and its not the main purpose of the project which is to evaluate the Neural ODE model capability to handle the sleeping data.</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860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As before we can look at the learning curve with the testing and training accuracy alongside each other. The curve is of the best subject which reached 93.5% accuracy. The trend is still noisy and overfit the data which is reasonable given the fact training and testing are done on a single subject. The data size used for training the model is relatively small. </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121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black box model improved because of the feature engineering. We still would like to understand and learn from the improvement observed</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009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Two required question arising from the experiment. </a:t>
            </a:r>
          </a:p>
          <a:p>
            <a:pPr marL="228600" indent="-228600">
              <a:buAutoNum type="arabicPeriod"/>
            </a:pPr>
            <a:r>
              <a:rPr lang="en-US" dirty="0"/>
              <a:t>Why breaking data to bands helped achieving better results? Can we do other feature engineering to achieve an even better results?</a:t>
            </a:r>
          </a:p>
          <a:p>
            <a:pPr marL="0" indent="0">
              <a:buNone/>
            </a:pP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576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2. If we understand the improvement, which frequency bands are the most important to our model score</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2021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i="0" dirty="0">
                <a:solidFill>
                  <a:srgbClr val="202122"/>
                </a:solidFill>
                <a:effectLst/>
                <a:latin typeface="Arial" panose="020B0604020202020204" pitchFamily="34" charset="0"/>
              </a:rPr>
              <a:t>In order to do that we did an ablation study. ablation</a:t>
            </a:r>
            <a:r>
              <a:rPr lang="en-US" b="0" i="0" dirty="0">
                <a:solidFill>
                  <a:srgbClr val="202122"/>
                </a:solidFill>
                <a:effectLst/>
                <a:latin typeface="Arial" panose="020B0604020202020204" pitchFamily="34" charset="0"/>
              </a:rPr>
              <a:t> is the removal of a component of an AI system. An </a:t>
            </a:r>
            <a:r>
              <a:rPr lang="en-US" b="1" i="0" dirty="0">
                <a:solidFill>
                  <a:srgbClr val="202122"/>
                </a:solidFill>
                <a:effectLst/>
                <a:latin typeface="Arial" panose="020B0604020202020204" pitchFamily="34" charset="0"/>
              </a:rPr>
              <a:t>ablation study</a:t>
            </a:r>
            <a:r>
              <a:rPr lang="en-US" b="0" i="0" dirty="0">
                <a:solidFill>
                  <a:srgbClr val="202122"/>
                </a:solidFill>
                <a:effectLst/>
                <a:latin typeface="Arial" panose="020B0604020202020204" pitchFamily="34" charset="0"/>
              </a:rPr>
              <a:t> studies the performance of an AI system by removing certain components, to understand the contribution of the component to the overall system.</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our case, we can look at the system as the input channels + model.</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components we chose to remove are the frequency bands or the input channels after the feature engineering procedure. </a:t>
            </a:r>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548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Linux Liberti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00000"/>
                </a:solidFill>
                <a:effectLst/>
                <a:latin typeface="Linux Libertine"/>
              </a:rPr>
              <a:t>NeuralIPS</a:t>
            </a:r>
            <a:r>
              <a:rPr lang="en-US" b="0" i="0" dirty="0">
                <a:solidFill>
                  <a:srgbClr val="000000"/>
                </a:solidFill>
                <a:effectLst/>
                <a:latin typeface="Linux Libertine"/>
              </a:rPr>
              <a:t> stands for “conference on Neural Information Processing Systems”. Is an international machine learning and computational neuroscience conference held every year. </a:t>
            </a: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4</a:t>
            </a:fld>
            <a:endParaRPr lang="en-IL"/>
          </a:p>
        </p:txBody>
      </p:sp>
    </p:spTree>
    <p:extLst>
      <p:ext uri="{BB962C8B-B14F-4D97-AF65-F5344CB8AC3E}">
        <p14:creationId xmlns:p14="http://schemas.microsoft.com/office/powerpoint/2010/main" val="2460973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i="0" dirty="0">
                <a:solidFill>
                  <a:srgbClr val="202122"/>
                </a:solidFill>
                <a:effectLst/>
                <a:latin typeface="Arial" panose="020B0604020202020204" pitchFamily="34" charset="0"/>
              </a:rPr>
              <a:t>In order to do that we did an ablation study. ablation</a:t>
            </a:r>
            <a:r>
              <a:rPr lang="en-US" b="0" i="0" dirty="0">
                <a:solidFill>
                  <a:srgbClr val="202122"/>
                </a:solidFill>
                <a:effectLst/>
                <a:latin typeface="Arial" panose="020B0604020202020204" pitchFamily="34" charset="0"/>
              </a:rPr>
              <a:t> is the removal of a component of an AI system. An </a:t>
            </a:r>
            <a:r>
              <a:rPr lang="en-US" b="1" i="0" dirty="0">
                <a:solidFill>
                  <a:srgbClr val="202122"/>
                </a:solidFill>
                <a:effectLst/>
                <a:latin typeface="Arial" panose="020B0604020202020204" pitchFamily="34" charset="0"/>
              </a:rPr>
              <a:t>ablation study</a:t>
            </a:r>
            <a:r>
              <a:rPr lang="en-US" b="0" i="0" dirty="0">
                <a:solidFill>
                  <a:srgbClr val="202122"/>
                </a:solidFill>
                <a:effectLst/>
                <a:latin typeface="Arial" panose="020B0604020202020204" pitchFamily="34" charset="0"/>
              </a:rPr>
              <a:t> studies the performance of an AI system by removing certain components, to understand the contribution of the component to the overall system.</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our case, we can look at the system as the input channels + model.</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components we chose to remove are the frequency bands or the input channels after the feature engineering procedure.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1 experiment is to drop a single frequency band. For a worth result we can induce that this band is significant to the model performance </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814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1" i="0" dirty="0">
                <a:solidFill>
                  <a:srgbClr val="202122"/>
                </a:solidFill>
                <a:effectLst/>
                <a:latin typeface="Arial" panose="020B0604020202020204" pitchFamily="34" charset="0"/>
              </a:rPr>
              <a:t>In order to do that we did an ablation study. ablation</a:t>
            </a:r>
            <a:r>
              <a:rPr lang="en-US" b="0" i="0" dirty="0">
                <a:solidFill>
                  <a:srgbClr val="202122"/>
                </a:solidFill>
                <a:effectLst/>
                <a:latin typeface="Arial" panose="020B0604020202020204" pitchFamily="34" charset="0"/>
              </a:rPr>
              <a:t> is the removal of a component of an AI system. An </a:t>
            </a:r>
            <a:r>
              <a:rPr lang="en-US" b="1" i="0" dirty="0">
                <a:solidFill>
                  <a:srgbClr val="202122"/>
                </a:solidFill>
                <a:effectLst/>
                <a:latin typeface="Arial" panose="020B0604020202020204" pitchFamily="34" charset="0"/>
              </a:rPr>
              <a:t>ablation study</a:t>
            </a:r>
            <a:r>
              <a:rPr lang="en-US" b="0" i="0" dirty="0">
                <a:solidFill>
                  <a:srgbClr val="202122"/>
                </a:solidFill>
                <a:effectLst/>
                <a:latin typeface="Arial" panose="020B0604020202020204" pitchFamily="34" charset="0"/>
              </a:rPr>
              <a:t> studies the performance of an AI system by removing certain components, to understand the contribution of the component to the overall system.</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In our case, we can look at the system as the input channels + model.</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The components we chose to remove are the frequency bands or the input channels after the feature engineering procedure.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Second experiment is to keep only 1 band and look at how well the model performing with only this frequency band as input.</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089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Dropping the alpha, theta, sigma and beta bands yielded a similar accuracy results while</a:t>
            </a:r>
            <a:br>
              <a:rPr lang="en-US" dirty="0"/>
            </a:br>
            <a:r>
              <a:rPr lang="en-US" b="0" i="0" dirty="0">
                <a:effectLst/>
                <a:latin typeface="Arial" panose="020B0604020202020204" pitchFamily="34" charset="0"/>
              </a:rPr>
              <a:t>dropping the delta band affected the accuracy the most.</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213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dirty="0">
                <a:effectLst/>
                <a:latin typeface="Arial" panose="020B0604020202020204" pitchFamily="34" charset="0"/>
              </a:rPr>
              <a:t>The table shows three statistics values: </a:t>
            </a:r>
            <a:r>
              <a:rPr lang="en-US" dirty="0">
                <a:effectLst/>
                <a:latin typeface="Arial" panose="020B0604020202020204" pitchFamily="34" charset="0"/>
              </a:rPr>
              <a:t>standard deviation, median, mean of the accuracy of</a:t>
            </a:r>
            <a:br>
              <a:rPr lang="en-US" dirty="0">
                <a:effectLst/>
              </a:rPr>
            </a:br>
            <a:r>
              <a:rPr lang="en-US" dirty="0">
                <a:effectLst/>
                <a:latin typeface="Arial" panose="020B0604020202020204" pitchFamily="34" charset="0"/>
              </a:rPr>
              <a:t>training and testing over the 15 test subjects, while removing each time different frequency band</a:t>
            </a:r>
          </a:p>
          <a:p>
            <a:pPr algn="l" rtl="0"/>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Arial" panose="020B0604020202020204" pitchFamily="34" charset="0"/>
              </a:rPr>
              <a:t>The marked rows are of the results with the removed</a:t>
            </a:r>
            <a:br>
              <a:rPr lang="en-US" dirty="0">
                <a:effectLst/>
              </a:rPr>
            </a:br>
            <a:r>
              <a:rPr lang="en-US" dirty="0">
                <a:effectLst/>
                <a:latin typeface="Arial" panose="020B0604020202020204" pitchFamily="34" charset="0"/>
              </a:rPr>
              <a:t>delta band.</a:t>
            </a:r>
            <a:r>
              <a:rPr lang="en-US" sz="1200" dirty="0"/>
              <a:t> Removal of the delta wave frequency band yielded the worst results</a:t>
            </a:r>
          </a:p>
          <a:p>
            <a:br>
              <a:rPr lang="en-US" b="0" i="0" dirty="0">
                <a:solidFill>
                  <a:srgbClr val="5D6879"/>
                </a:solidFill>
                <a:effectLst/>
                <a:latin typeface="Lato" panose="020F0502020204030203" pitchFamily="34" charset="0"/>
              </a:rPr>
            </a:b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957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effectLst/>
                <a:latin typeface="Arial" panose="020B0604020202020204" pitchFamily="34" charset="0"/>
              </a:rPr>
              <a:t>The result in the case of the delta band for the mean test accuracy is 0.554 which is</a:t>
            </a:r>
            <a:br>
              <a:rPr lang="en-US" dirty="0">
                <a:effectLst/>
              </a:rPr>
            </a:br>
            <a:r>
              <a:rPr lang="en-US" dirty="0">
                <a:effectLst/>
                <a:latin typeface="Arial" panose="020B0604020202020204" pitchFamily="34" charset="0"/>
              </a:rPr>
              <a:t>27% worth than the second worst result of the dropped sigma band. To see how significant it is,</a:t>
            </a:r>
            <a:br>
              <a:rPr lang="en-US" dirty="0">
                <a:effectLst/>
              </a:rPr>
            </a:br>
            <a:br>
              <a:rPr lang="en-US" b="0" i="0" dirty="0">
                <a:solidFill>
                  <a:srgbClr val="5D6879"/>
                </a:solidFill>
                <a:effectLst/>
                <a:latin typeface="Lato" panose="020F0502020204030203" pitchFamily="34" charset="0"/>
              </a:rPr>
            </a:br>
            <a:br>
              <a:rPr lang="en-US" b="0" i="0" dirty="0">
                <a:solidFill>
                  <a:srgbClr val="5D6879"/>
                </a:solidFill>
                <a:effectLst/>
                <a:latin typeface="Lato" panose="020F0502020204030203" pitchFamily="34" charset="0"/>
              </a:rPr>
            </a:b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083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After the results of the previous experiment, the required experiment is training and testing with</a:t>
            </a:r>
            <a:br>
              <a:rPr lang="en-US" dirty="0"/>
            </a:br>
            <a:r>
              <a:rPr lang="en-US" b="0" i="0" dirty="0">
                <a:effectLst/>
                <a:latin typeface="Arial" panose="020B0604020202020204" pitchFamily="34" charset="0"/>
              </a:rPr>
              <a:t>1 band only. Namely, keeping single band as input instead of dropping single band.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402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marked rows are of the results with the delta band again. The result in the case of the delta</a:t>
            </a:r>
            <a:br>
              <a:rPr lang="en-US" dirty="0"/>
            </a:br>
            <a:r>
              <a:rPr lang="en-US" b="0" i="0" dirty="0">
                <a:effectLst/>
                <a:latin typeface="Arial" panose="020B0604020202020204" pitchFamily="34" charset="0"/>
              </a:rPr>
              <a:t>band for the mean test accuracy is 0.726</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623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which is 49% better than the second best result of the</a:t>
            </a:r>
            <a:br>
              <a:rPr lang="en-US" dirty="0"/>
            </a:br>
            <a:r>
              <a:rPr lang="en-US" b="0" i="0" dirty="0">
                <a:effectLst/>
                <a:latin typeface="Arial" panose="020B0604020202020204" pitchFamily="34" charset="0"/>
              </a:rPr>
              <a:t>theta band.</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053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 until now we evaluated the model in performance of classification on a single subject</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1986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different test subjects may have a distribution which is not similar thus, we can’t assume good generalization of the model when training on some subjects and testing on an unseen test subjects. </a:t>
            </a:r>
          </a:p>
          <a:p>
            <a:endParaRPr lang="en-US" dirty="0"/>
          </a:p>
          <a:p>
            <a:r>
              <a:rPr lang="en-US" dirty="0"/>
              <a:t>nevertheless, we tried to do the inter subjects training and testing. The split ratio is still 20%-80% and it achieved by taking 60 subjects as train group and 15 subjects as testing group.</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012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000000"/>
                </a:solidFill>
                <a:effectLst/>
                <a:latin typeface="Work Sans" pitchFamily="2" charset="0"/>
              </a:rPr>
              <a:t>We will start from the very basic, which will give the reason for the existence of Neural ODE.</a:t>
            </a:r>
          </a:p>
          <a:p>
            <a:endParaRPr lang="en-US" b="1" i="0" dirty="0">
              <a:solidFill>
                <a:srgbClr val="000000"/>
              </a:solidFill>
              <a:effectLst/>
              <a:latin typeface="Work Sans" pitchFamily="2" charset="0"/>
            </a:endParaRPr>
          </a:p>
          <a:p>
            <a:pPr marL="0" indent="0" algn="l">
              <a:buNone/>
            </a:pPr>
            <a:r>
              <a:rPr lang="en-US" dirty="0"/>
              <a:t>Evidence show that deeper convolutional NNs allow models to become richer and more expressive, thus enabling them to approximate a bigger family of elaborated functions. </a:t>
            </a:r>
          </a:p>
          <a:p>
            <a:pPr marL="0" indent="0" algn="l">
              <a:buNone/>
            </a:pPr>
            <a:r>
              <a:rPr lang="en-US" dirty="0"/>
              <a:t>With that, one can not simply add infinite number of layers to his network, because it causes 2 major issues: vanishing gradients and accuracy saturation.</a:t>
            </a:r>
          </a:p>
          <a:p>
            <a:endParaRPr lang="en-US" b="1" i="0" dirty="0">
              <a:solidFill>
                <a:srgbClr val="000000"/>
              </a:solidFill>
              <a:effectLst/>
              <a:latin typeface="Work Sans" pitchFamily="2" charset="0"/>
            </a:endParaRPr>
          </a:p>
          <a:p>
            <a:r>
              <a:rPr lang="en-US" b="1" i="0" dirty="0">
                <a:solidFill>
                  <a:srgbClr val="000000"/>
                </a:solidFill>
                <a:effectLst/>
                <a:latin typeface="Work Sans" pitchFamily="2" charset="0"/>
              </a:rPr>
              <a:t>Very briefly</a:t>
            </a:r>
          </a:p>
          <a:p>
            <a:r>
              <a:rPr lang="en-US" b="0" i="0" dirty="0">
                <a:solidFill>
                  <a:srgbClr val="000000"/>
                </a:solidFill>
                <a:effectLst/>
                <a:latin typeface="Work Sans" pitchFamily="2" charset="0"/>
              </a:rPr>
              <a:t>Vanishing gradient is the problem that occurs when the back propagation of the gradients gets too small to change the parameters in the early layers of the model.</a:t>
            </a:r>
          </a:p>
          <a:p>
            <a:r>
              <a:rPr lang="en-US" b="0" i="0" dirty="0">
                <a:solidFill>
                  <a:srgbClr val="000000"/>
                </a:solidFill>
                <a:effectLst/>
                <a:latin typeface="Work Sans" pitchFamily="2" charset="0"/>
              </a:rPr>
              <a:t>Accuracy saturation is a problem where the model learns most of it’s attributes in the early layers, and the rest of the layers actually decrease it’s performance in the task, which makes them useless.</a:t>
            </a:r>
          </a:p>
          <a:p>
            <a:endParaRPr lang="en-US" b="1" i="0" dirty="0">
              <a:solidFill>
                <a:srgbClr val="000000"/>
              </a:solidFill>
              <a:effectLst/>
              <a:latin typeface="Work Sans" pitchFamily="2" charset="0"/>
            </a:endParaRPr>
          </a:p>
          <a:p>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5</a:t>
            </a:fld>
            <a:endParaRPr lang="en-IL"/>
          </a:p>
        </p:txBody>
      </p:sp>
    </p:spTree>
    <p:extLst>
      <p:ext uri="{BB962C8B-B14F-4D97-AF65-F5344CB8AC3E}">
        <p14:creationId xmlns:p14="http://schemas.microsoft.com/office/powerpoint/2010/main" val="4136086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555555"/>
                </a:solidFill>
                <a:effectLst/>
                <a:latin typeface="Helvetica Neue"/>
              </a:rPr>
              <a:t>How do we know how well the model is performing on unseen data (or unseen test subject) given we have a limited sample? </a:t>
            </a:r>
            <a:r>
              <a:rPr lang="en-US" b="0" i="0" dirty="0">
                <a:solidFill>
                  <a:srgbClr val="555555"/>
                </a:solidFill>
                <a:effectLst/>
                <a:latin typeface="Helvetica Neue"/>
              </a:rPr>
              <a:t>The answer is k-fold which refer usually to k-fold cross validation.</a:t>
            </a:r>
          </a:p>
          <a:p>
            <a:endParaRPr lang="en-US" b="0" i="0" dirty="0">
              <a:solidFill>
                <a:srgbClr val="555555"/>
              </a:solidFill>
              <a:effectLst/>
              <a:latin typeface="Helvetica Neue"/>
            </a:endParaRPr>
          </a:p>
          <a:p>
            <a:r>
              <a:rPr lang="en-US" b="1" i="0" dirty="0">
                <a:solidFill>
                  <a:srgbClr val="555555"/>
                </a:solidFill>
                <a:effectLst/>
                <a:latin typeface="Helvetica Neue"/>
              </a:rPr>
              <a:t>The procedure has a single parameter called k that refers to the number of groups that a given data sample is to be split into. </a:t>
            </a:r>
          </a:p>
          <a:p>
            <a:endParaRPr lang="en-US" b="1" i="0" dirty="0">
              <a:solidFill>
                <a:srgbClr val="555555"/>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555555"/>
                </a:solidFill>
                <a:effectLst/>
                <a:latin typeface="Helvetica Neue"/>
              </a:rPr>
              <a:t>Cross-validation is primarily used in applied machine learning to estimate the skill of a machine learning model on unseen data: </a:t>
            </a:r>
            <a:r>
              <a:rPr lang="en-US" b="0" i="0" dirty="0">
                <a:solidFill>
                  <a:srgbClr val="555555"/>
                </a:solidFill>
                <a:effectLst/>
                <a:latin typeface="Helvetica Neue"/>
              </a:rPr>
              <a:t>That is, to use a limited sample in order to estimate how the model is expected to perform in general when used to make predictions on data not used during the training of the model.</a:t>
            </a:r>
          </a:p>
          <a:p>
            <a:endParaRPr lang="en-US" sz="1200" b="1" dirty="0"/>
          </a:p>
          <a:p>
            <a:r>
              <a:rPr lang="en-US" sz="1200" b="1" dirty="0"/>
              <a:t>What we did is a bit different then the common k-fold cross validation where test subject is trained k-1 times and tested 1 times:</a:t>
            </a:r>
            <a:r>
              <a:rPr lang="en-US" sz="1200" dirty="0"/>
              <a:t> Here in each experiment, we choose randomly the groups allowing each subject to be in the test group more then once, like here in the illustration subject 3 is in the test group in both experiment 4 and 5.</a:t>
            </a:r>
          </a:p>
          <a:p>
            <a:endParaRPr lang="en-US" b="0" i="0" dirty="0">
              <a:solidFill>
                <a:srgbClr val="555555"/>
              </a:solidFill>
              <a:effectLst/>
              <a:latin typeface="Helvetica Neue"/>
            </a:endParaRPr>
          </a:p>
          <a:p>
            <a:r>
              <a:rPr lang="en-US" b="0" i="0" dirty="0">
                <a:solidFill>
                  <a:srgbClr val="555555"/>
                </a:solidFill>
                <a:effectLst/>
                <a:latin typeface="Helvetica Neue"/>
              </a:rPr>
              <a:t>In our case of the experiment in compare t the illustration shown in the table, we used 60 subjects for training and 15 for testing that were chosen each of the five times randomly.</a:t>
            </a:r>
          </a:p>
          <a:p>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779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Maximum score is 74% (similar to the average score of the single subjects experiment)</a:t>
            </a:r>
          </a:p>
          <a:p>
            <a:endParaRPr lang="en-US" dirty="0"/>
          </a:p>
          <a:p>
            <a:r>
              <a:rPr lang="en-US" dirty="0"/>
              <a:t>2. Average score is 70%. This is pretty good and yet again proves the capability of the neural ODE model to handle the data even if its an inter subjects data and achieve a much better result then a normal guessing. </a:t>
            </a:r>
          </a:p>
          <a:p>
            <a:endParaRPr lang="en-US" dirty="0"/>
          </a:p>
          <a:p>
            <a:r>
              <a:rPr lang="en-US" dirty="0"/>
              <a:t>3. The results also show that indeed the model performed not as good as he performed on a single subject overall</a:t>
            </a:r>
          </a:p>
          <a:p>
            <a:r>
              <a:rPr lang="en-US" dirty="0"/>
              <a:t>We achieved for a single subject (in the best case) a test accuracy of 93.5% and the average score was 74% with a lot of test subjects with score higher then 80%.</a:t>
            </a:r>
          </a:p>
          <a:p>
            <a:endParaRPr lang="en-US" dirty="0"/>
          </a:p>
          <a:p>
            <a:r>
              <a:rPr lang="en-US" dirty="0"/>
              <a:t>For further study on inter-subject classification more procedure may need to be done to bring the different subject's distribution closer before fed to the neural network.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566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Project purpose was to evaluate the capability of the Neural ODE model with handling time series data and more specifically EEG signals during sleep period.</a:t>
            </a:r>
          </a:p>
          <a:p>
            <a:r>
              <a:rPr lang="en-US" dirty="0"/>
              <a:t>The model was proven to work well and achieved a fairly high result on the single subject experiment.</a:t>
            </a:r>
          </a:p>
          <a:p>
            <a:endParaRPr lang="en-US" dirty="0"/>
          </a:p>
          <a:p>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961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b="0" i="0" dirty="0">
                <a:solidFill>
                  <a:srgbClr val="5D6879"/>
                </a:solidFill>
                <a:effectLst/>
                <a:latin typeface="Arial" panose="020B0604020202020204" pitchFamily="34" charset="0"/>
              </a:rPr>
              <a:t>As we learned from the ablation study delta band was very significant. Why the delta band affected that much?</a:t>
            </a:r>
            <a:br>
              <a:rPr lang="en-US" b="0" i="0" dirty="0">
                <a:solidFill>
                  <a:srgbClr val="5D6879"/>
                </a:solidFill>
                <a:effectLst/>
                <a:latin typeface="Lato" panose="020F0502020204030203" pitchFamily="34" charset="0"/>
              </a:rPr>
            </a:b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7542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b="0" i="0" dirty="0">
                <a:solidFill>
                  <a:srgbClr val="5D6879"/>
                </a:solidFill>
                <a:effectLst/>
                <a:latin typeface="Arial" panose="020B0604020202020204" pitchFamily="34" charset="0"/>
              </a:rPr>
              <a:t>Looking at this events figure, we can see that the most common sleeping stages are 2/3/4. We know that sleeping stages 3 and 4 are characterized</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by high amplitude delta waves. Thus, the importance of this band is clear since stages 3/4</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are very common during the sleep period.</a:t>
            </a:r>
          </a:p>
          <a:p>
            <a:pPr algn="l" rtl="0"/>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9426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b="0" i="0" dirty="0">
                <a:solidFill>
                  <a:srgbClr val="5D6879"/>
                </a:solidFill>
                <a:effectLst/>
                <a:latin typeface="Arial" panose="020B0604020202020204" pitchFamily="34" charset="0"/>
              </a:rPr>
              <a:t>An open question is why theta waves which belongs mainly to sleeping stage 2 doesn’t have the</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same affect.</a:t>
            </a:r>
            <a:br>
              <a:rPr lang="en-US" b="0" i="0" dirty="0">
                <a:solidFill>
                  <a:srgbClr val="5D6879"/>
                </a:solidFill>
                <a:effectLst/>
                <a:latin typeface="Lato" panose="020F0502020204030203" pitchFamily="34" charset="0"/>
              </a:rPr>
            </a:br>
            <a:r>
              <a:rPr lang="en-US" b="0" i="0" dirty="0">
                <a:solidFill>
                  <a:srgbClr val="5D6879"/>
                </a:solidFill>
                <a:effectLst/>
                <a:latin typeface="Courier New" panose="02070309020205020404" pitchFamily="49" charset="0"/>
              </a:rPr>
              <a:t>• </a:t>
            </a:r>
            <a:r>
              <a:rPr lang="en-US" b="0" i="0" dirty="0">
                <a:solidFill>
                  <a:srgbClr val="5D6879"/>
                </a:solidFill>
                <a:effectLst/>
                <a:latin typeface="Arial" panose="020B0604020202020204" pitchFamily="34" charset="0"/>
              </a:rPr>
              <a:t>One explanation is that sleeping stage 2 isn’t characterized only by theta waves but also by</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sleep spindles and K-complex which were discussed in that section. These are higher</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frequency brain waves</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33</a:t>
            </a:r>
            <a:endParaRPr lang="en-US" b="0" i="0" dirty="0">
              <a:solidFill>
                <a:srgbClr val="5D6879"/>
              </a:solidFill>
              <a:effectLst/>
              <a:latin typeface="Lato" panose="020F0502020204030203" pitchFamily="34" charset="0"/>
            </a:endParaRPr>
          </a:p>
          <a:p>
            <a:pPr algn="l" rtl="0"/>
            <a:r>
              <a:rPr lang="en-US" b="0" i="0" dirty="0">
                <a:solidFill>
                  <a:srgbClr val="5D6879"/>
                </a:solidFill>
                <a:effectLst/>
                <a:latin typeface="Courier New" panose="02070309020205020404" pitchFamily="49" charset="0"/>
              </a:rPr>
              <a:t>• </a:t>
            </a:r>
            <a:r>
              <a:rPr lang="en-US" b="0" i="0" dirty="0">
                <a:solidFill>
                  <a:srgbClr val="5D6879"/>
                </a:solidFill>
                <a:effectLst/>
                <a:latin typeface="Arial" panose="020B0604020202020204" pitchFamily="34" charset="0"/>
              </a:rPr>
              <a:t>The duration of the sleeping stages: The technician classified each 30 second epoch.</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Transitions of sleeping stages are gradual and may occur within a sleeping epoch such that</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a classified sleeping stage 2 may involve different sleeping stages. Since the duration of</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sleeping stages seem to be longer then 30 second this explanation is less likely.</a:t>
            </a:r>
            <a:endParaRPr lang="en-US" b="0" i="0" dirty="0">
              <a:solidFill>
                <a:srgbClr val="5D6879"/>
              </a:solidFill>
              <a:effectLst/>
              <a:latin typeface="Lato" panose="020F0502020204030203" pitchFamily="34" charset="0"/>
            </a:endParaRPr>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06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The results up until now are on the time domain signals after pre-processing. Since our data has a strong relation to frequency, and the classes are</a:t>
            </a:r>
            <a:br>
              <a:rPr lang="en-US" dirty="0"/>
            </a:br>
            <a:r>
              <a:rPr lang="en-US" b="0" i="0" dirty="0">
                <a:effectLst/>
                <a:latin typeface="Arial" panose="020B0604020202020204" pitchFamily="34" charset="0"/>
              </a:rPr>
              <a:t>directly related also, a required experiment is training and testing the model with the data</a:t>
            </a:r>
            <a:br>
              <a:rPr lang="en-US" dirty="0"/>
            </a:br>
            <a:r>
              <a:rPr lang="en-US" b="0" i="0" dirty="0">
                <a:effectLst/>
                <a:latin typeface="Arial" panose="020B0604020202020204" pitchFamily="34" charset="0"/>
              </a:rPr>
              <a:t>signals in the frequency domain. This includes two of the pre-processing methods:</a:t>
            </a:r>
            <a:endParaRPr lang="en-I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1381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63193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301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effectLst/>
                <a:latin typeface="Arial" panose="020B0604020202020204" pitchFamily="34" charset="0"/>
              </a:rPr>
              <a:t>The channel samples were in the time domain. Then the PSD was calculated and dimensions</a:t>
            </a:r>
            <a:br>
              <a:rPr lang="en-US" dirty="0"/>
            </a:br>
            <a:r>
              <a:rPr lang="en-US" b="0" i="0" dirty="0">
                <a:effectLst/>
                <a:latin typeface="Arial" panose="020B0604020202020204" pitchFamily="34" charset="0"/>
              </a:rPr>
              <a:t>changed into 75 different frequencies (from 3000 samples on the time domain)</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7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dirty="0"/>
              <a:t>We will now present a more familiar NN which is called </a:t>
            </a:r>
            <a:r>
              <a:rPr lang="en-US" dirty="0" err="1"/>
              <a:t>ResNet</a:t>
            </a:r>
            <a:r>
              <a:rPr lang="en-US" dirty="0"/>
              <a:t>.</a:t>
            </a:r>
          </a:p>
          <a:p>
            <a:pPr marL="0" indent="0" algn="l">
              <a:buNone/>
            </a:pPr>
            <a:r>
              <a:rPr lang="en-US" dirty="0"/>
              <a:t>Both </a:t>
            </a:r>
            <a:r>
              <a:rPr lang="en-US" dirty="0" err="1"/>
              <a:t>ResNet</a:t>
            </a:r>
            <a:r>
              <a:rPr lang="en-US" dirty="0"/>
              <a:t> and Neural ODE have much in common in terms of forward pass.</a:t>
            </a:r>
          </a:p>
          <a:p>
            <a:pPr marL="0" indent="0" algn="l">
              <a:buNone/>
            </a:pPr>
            <a:r>
              <a:rPr lang="en-US" dirty="0" err="1"/>
              <a:t>ResNet</a:t>
            </a:r>
            <a:r>
              <a:rPr lang="en-US" dirty="0"/>
              <a:t> gives a more simple introduction to the solving of the previous 2 problem that arisen when enlarging the number of layers in the model.</a:t>
            </a:r>
          </a:p>
          <a:p>
            <a:pPr marL="0" indent="0" algn="l">
              <a:buNone/>
            </a:pPr>
            <a:endParaRPr lang="en-US" dirty="0"/>
          </a:p>
          <a:p>
            <a:pPr marL="0" indent="0" algn="l">
              <a:buNone/>
            </a:pPr>
            <a:r>
              <a:rPr lang="en-US" dirty="0" err="1"/>
              <a:t>ResNet</a:t>
            </a:r>
            <a:r>
              <a:rPr lang="en-US" dirty="0"/>
              <a:t> utilizes it’s skip connection architecture.</a:t>
            </a:r>
          </a:p>
          <a:p>
            <a:pPr marL="0" indent="0" algn="l">
              <a:buNone/>
            </a:pPr>
            <a:r>
              <a:rPr lang="en-US" dirty="0"/>
              <a:t>Skip connection is a shortcut connection between 2 neighboring layers, which passes forward not only the output of the layers but also the input to that layer.</a:t>
            </a:r>
          </a:p>
          <a:p>
            <a:pPr marL="0" indent="0" algn="l">
              <a:buNone/>
            </a:pPr>
            <a:r>
              <a:rPr lang="en-US" dirty="0"/>
              <a:t>These skip connections allows latter layers to learn from early layers better, which mitigates the accuracy saturation.</a:t>
            </a:r>
          </a:p>
          <a:p>
            <a:pPr marL="0" indent="0" algn="l">
              <a:buNone/>
            </a:pPr>
            <a:r>
              <a:rPr lang="en-US" dirty="0"/>
              <a:t>It also solves the vanishing gradients problem because of the concatenation of the input to the output which forces the gradients to be bigger than 1.</a:t>
            </a:r>
          </a:p>
          <a:p>
            <a:pPr marL="0" indent="0" algn="l">
              <a:buNone/>
            </a:pPr>
            <a:endParaRPr lang="en-US" dirty="0"/>
          </a:p>
          <a:p>
            <a:pPr marL="0" indent="0" algn="l">
              <a:buNone/>
            </a:pPr>
            <a:r>
              <a:rPr lang="en-US" dirty="0"/>
              <a:t>It also turns out that </a:t>
            </a:r>
            <a:r>
              <a:rPr lang="en-US" dirty="0" err="1"/>
              <a:t>ResNet</a:t>
            </a:r>
            <a:r>
              <a:rPr lang="en-US" dirty="0"/>
              <a:t> does a sort of “discrete” ODE solving, which is the connection to neural ODE.</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6</a:t>
            </a:fld>
            <a:endParaRPr lang="en-IL"/>
          </a:p>
        </p:txBody>
      </p:sp>
    </p:spTree>
    <p:extLst>
      <p:ext uri="{BB962C8B-B14F-4D97-AF65-F5344CB8AC3E}">
        <p14:creationId xmlns:p14="http://schemas.microsoft.com/office/powerpoint/2010/main" val="2560340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effectLst/>
                <a:latin typeface="Arial" panose="020B0604020202020204" pitchFamily="34" charset="0"/>
              </a:rPr>
              <a:t>The channel samples were in the time domain. Then the PSD was calculated and dimensions</a:t>
            </a:r>
            <a:br>
              <a:rPr lang="en-US" dirty="0"/>
            </a:br>
            <a:r>
              <a:rPr lang="en-US" b="0" i="0" dirty="0">
                <a:effectLst/>
                <a:latin typeface="Arial" panose="020B0604020202020204" pitchFamily="34" charset="0"/>
              </a:rPr>
              <a:t>changed into 75 different frequencies (from 3000 samples on the time domain)</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305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effectLst/>
                <a:latin typeface="Arial" panose="020B0604020202020204" pitchFamily="34" charset="0"/>
              </a:rPr>
              <a:t>The channel samples were in the time domain. Then the PSD was calculated and dimensions</a:t>
            </a:r>
            <a:br>
              <a:rPr lang="en-US" dirty="0"/>
            </a:br>
            <a:r>
              <a:rPr lang="en-US" b="0" i="0" dirty="0">
                <a:effectLst/>
                <a:latin typeface="Arial" panose="020B0604020202020204" pitchFamily="34" charset="0"/>
              </a:rPr>
              <a:t>changed into 75 different frequencies (from 3000 samples on the time domain)</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930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b="0" i="0" dirty="0">
                <a:effectLst/>
                <a:latin typeface="Arial" panose="020B0604020202020204" pitchFamily="34" charset="0"/>
              </a:rPr>
              <a:t>The channel samples were in the time domain. Then the PSD was calculated and dimensions</a:t>
            </a:r>
            <a:br>
              <a:rPr lang="en-US" dirty="0"/>
            </a:br>
            <a:r>
              <a:rPr lang="en-US" b="0" i="0" dirty="0">
                <a:effectLst/>
                <a:latin typeface="Arial" panose="020B0604020202020204" pitchFamily="34" charset="0"/>
              </a:rPr>
              <a:t>changed into 75 different frequencies (from 3000 samples on the time domain)</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2129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We tried to feed the model using that features with 15 different test subjects ( training and testing). result are as follows. Maximum test accuracy is 62.7% and minimum is 27.9%. The average accuracy and median accuracy are 45.7% and 47.1% respectively which is better then random guessing.</a:t>
            </a:r>
          </a:p>
          <a:p>
            <a:endParaRPr lang="en-US" dirty="0"/>
          </a:p>
          <a:p>
            <a:r>
              <a:rPr lang="en-US" dirty="0"/>
              <a:t>Both frequency domain results were not as good as the time domain result and even raw data achieved a better score (avg of about 55% in compared to 45.7% here)</a:t>
            </a:r>
            <a:endParaRPr lang="he-IL" dirty="0"/>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9416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NimbusRomNo9L-Regu"/>
              </a:rPr>
              <a:t>1. </a:t>
            </a:r>
            <a:r>
              <a:rPr lang="en-US" sz="1800" dirty="0"/>
              <a:t>understand why the theta wave didn’t achieve the same result as delta wave. And in general, understand the sleeping data from an expert perspective. </a:t>
            </a:r>
          </a:p>
          <a:p>
            <a:pPr algn="l"/>
            <a:endParaRPr lang="en-US" sz="1800" b="0" i="0" u="none" strike="noStrike" baseline="0" dirty="0">
              <a:solidFill>
                <a:srgbClr val="000000"/>
              </a:solidFill>
              <a:latin typeface="NimbusRomNo9L-Regu"/>
            </a:endParaRPr>
          </a:p>
          <a:p>
            <a:pPr algn="l"/>
            <a:r>
              <a:rPr lang="en-US" sz="1800" b="0" i="0" u="none" strike="noStrike" baseline="0" dirty="0">
                <a:solidFill>
                  <a:srgbClr val="000000"/>
                </a:solidFill>
                <a:latin typeface="NimbusRomNo9L-Regu"/>
              </a:rPr>
              <a:t>2. Improve inter subjects training and testing. Doing procedures to bring different test subjects data distribution closer and evaluate model performance on this data. Training on some subjects and testing on unseen data.</a:t>
            </a:r>
          </a:p>
          <a:p>
            <a:pPr algn="l"/>
            <a:endParaRPr lang="en-US" sz="1800" b="0" i="0" u="none" strike="noStrike" baseline="0" dirty="0">
              <a:solidFill>
                <a:srgbClr val="000000"/>
              </a:solidFill>
              <a:latin typeface="NimbusRomNo9L-Regu"/>
            </a:endParaRPr>
          </a:p>
          <a:p>
            <a:pPr algn="l"/>
            <a:r>
              <a:rPr lang="en-US" sz="1800" b="0" i="0" u="none" strike="noStrike" baseline="0" dirty="0">
                <a:solidFill>
                  <a:srgbClr val="000000"/>
                </a:solidFill>
                <a:latin typeface="NimbusRomNo9L-Regu"/>
              </a:rPr>
              <a:t>3. We can train this latent-variable model as a variational autoencoder with sequence-valued observations. The</a:t>
            </a:r>
          </a:p>
          <a:p>
            <a:pPr algn="l"/>
            <a:r>
              <a:rPr lang="en-US" sz="1800" b="0" i="0" u="none" strike="noStrike" baseline="0" dirty="0">
                <a:solidFill>
                  <a:srgbClr val="000000"/>
                </a:solidFill>
                <a:latin typeface="NimbusRomNo9L-Regu"/>
              </a:rPr>
              <a:t>recognition net is an RNN, which consumes the data sequentially backwards in time, and outputs the latent space. </a:t>
            </a:r>
          </a:p>
        </p:txBody>
      </p:sp>
      <p:sp>
        <p:nvSpPr>
          <p:cNvPr id="4" name="מציין מיקום של מספר שקופית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C090B-E7EB-4229-A9C6-CDCB0A913CD3}" type="slidenum">
              <a:rPr kumimoji="0" lang="en-I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32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92929"/>
              </a:solidFill>
              <a:effectLst/>
              <a:latin typeface="charter"/>
            </a:endParaRPr>
          </a:p>
          <a:p>
            <a:r>
              <a:rPr lang="en-US" b="0" i="0" dirty="0">
                <a:solidFill>
                  <a:srgbClr val="292929"/>
                </a:solidFill>
                <a:effectLst/>
                <a:latin typeface="charter"/>
              </a:rPr>
              <a:t>To further elaborate about the connection of </a:t>
            </a:r>
            <a:r>
              <a:rPr lang="en-US" b="0" i="0" dirty="0" err="1">
                <a:solidFill>
                  <a:srgbClr val="292929"/>
                </a:solidFill>
                <a:effectLst/>
                <a:latin typeface="charter"/>
              </a:rPr>
              <a:t>ResNet</a:t>
            </a:r>
            <a:r>
              <a:rPr lang="en-US" b="0" i="0" dirty="0">
                <a:solidFill>
                  <a:srgbClr val="292929"/>
                </a:solidFill>
                <a:effectLst/>
                <a:latin typeface="charter"/>
              </a:rPr>
              <a:t> to ODE solving we present the </a:t>
            </a:r>
            <a:r>
              <a:rPr lang="en-US" b="0" i="0" dirty="0" err="1">
                <a:solidFill>
                  <a:srgbClr val="292929"/>
                </a:solidFill>
                <a:effectLst/>
                <a:latin typeface="charter"/>
              </a:rPr>
              <a:t>euler</a:t>
            </a:r>
            <a:r>
              <a:rPr lang="en-US" b="0" i="0" dirty="0">
                <a:solidFill>
                  <a:srgbClr val="292929"/>
                </a:solidFill>
                <a:effectLst/>
                <a:latin typeface="charter"/>
              </a:rPr>
              <a:t> method.</a:t>
            </a:r>
          </a:p>
          <a:p>
            <a:r>
              <a:rPr lang="en-US" b="1" i="0" dirty="0">
                <a:solidFill>
                  <a:srgbClr val="202122"/>
                </a:solidFill>
                <a:effectLst/>
                <a:latin typeface="Arial" panose="020B0604020202020204" pitchFamily="34" charset="0"/>
              </a:rPr>
              <a:t>Euler method is the simplest method from a family of methods for solving ODEs </a:t>
            </a:r>
            <a:r>
              <a:rPr lang="en-US" b="1" i="0" dirty="0" err="1">
                <a:solidFill>
                  <a:srgbClr val="202122"/>
                </a:solidFill>
                <a:effectLst/>
                <a:latin typeface="Arial" panose="020B0604020202020204" pitchFamily="34" charset="0"/>
              </a:rPr>
              <a:t>numericaly</a:t>
            </a:r>
            <a:r>
              <a:rPr lang="en-US" b="1" i="0" dirty="0">
                <a:solidFill>
                  <a:srgbClr val="202122"/>
                </a:solidFill>
                <a:effectLst/>
                <a:latin typeface="Arial" panose="020B0604020202020204" pitchFamily="34" charset="0"/>
              </a:rPr>
              <a:t> called </a:t>
            </a:r>
            <a:r>
              <a:rPr lang="en-US" b="0" i="0" u="sng" dirty="0">
                <a:solidFill>
                  <a:srgbClr val="0645AD"/>
                </a:solidFill>
                <a:effectLst/>
                <a:latin typeface="Arial" panose="020B0604020202020204" pitchFamily="34" charset="0"/>
                <a:hlinkClick r:id="rId3"/>
              </a:rPr>
              <a:t>Runge–</a:t>
            </a:r>
            <a:r>
              <a:rPr lang="en-US" b="0" i="0" u="sng" dirty="0" err="1">
                <a:solidFill>
                  <a:srgbClr val="0645AD"/>
                </a:solidFill>
                <a:effectLst/>
                <a:latin typeface="Arial" panose="020B0604020202020204" pitchFamily="34" charset="0"/>
                <a:hlinkClick r:id="rId3"/>
              </a:rPr>
              <a:t>Kutta</a:t>
            </a:r>
            <a:r>
              <a:rPr lang="en-US" b="0" i="0" u="sng" dirty="0">
                <a:solidFill>
                  <a:srgbClr val="0645AD"/>
                </a:solidFill>
                <a:effectLst/>
                <a:latin typeface="Arial" panose="020B0604020202020204" pitchFamily="34" charset="0"/>
                <a:hlinkClick r:id="rId3"/>
              </a:rPr>
              <a:t> method</a:t>
            </a:r>
            <a:r>
              <a:rPr lang="en-US" b="0" i="0" dirty="0">
                <a:solidFill>
                  <a:srgbClr val="202122"/>
                </a:solidFill>
                <a:effectLst/>
                <a:latin typeface="Arial" panose="020B0604020202020204" pitchFamily="34" charset="0"/>
              </a:rPr>
              <a:t>.</a:t>
            </a:r>
            <a:endParaRPr lang="en-US" b="1" i="0" dirty="0">
              <a:solidFill>
                <a:srgbClr val="202122"/>
              </a:solidFill>
              <a:effectLst/>
              <a:latin typeface="Arial" panose="020B0604020202020204" pitchFamily="34" charset="0"/>
            </a:endParaRPr>
          </a:p>
          <a:p>
            <a:endParaRPr lang="en-US" b="0" i="0" dirty="0">
              <a:solidFill>
                <a:srgbClr val="292929"/>
              </a:solidFill>
              <a:effectLst/>
              <a:latin typeface="charter"/>
            </a:endParaRPr>
          </a:p>
          <a:p>
            <a:r>
              <a:rPr lang="en-US" b="0" i="0" dirty="0">
                <a:solidFill>
                  <a:srgbClr val="292929"/>
                </a:solidFill>
                <a:effectLst/>
                <a:latin typeface="charter"/>
              </a:rPr>
              <a:t>At each step in Euler method you evaluate your function according to a small time step and the value of the gradient in that time step.</a:t>
            </a:r>
          </a:p>
          <a:p>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effectLst/>
                <a:latin typeface="charter"/>
              </a:rPr>
              <a:t>a chain of residual blocks in a </a:t>
            </a:r>
            <a:r>
              <a:rPr lang="en-US" b="1" dirty="0" err="1">
                <a:effectLst/>
                <a:latin typeface="charter"/>
              </a:rPr>
              <a:t>ResNet</a:t>
            </a:r>
            <a:r>
              <a:rPr lang="en-US" b="1" dirty="0">
                <a:effectLst/>
                <a:latin typeface="charter"/>
              </a:rPr>
              <a:t> is basically a solution of the ODE with the Euler method!</a:t>
            </a:r>
            <a:r>
              <a:rPr lang="en-US" b="1" i="0" dirty="0">
                <a:solidFill>
                  <a:srgbClr val="292929"/>
                </a:solidFill>
                <a:effectLst/>
                <a:latin typeface="charter"/>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But as we can see in the plot, it sometimes goes wrong, and the approximation doesn’t fit the true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As said before, if </a:t>
            </a:r>
            <a:r>
              <a:rPr lang="en-US" b="0" i="0" dirty="0" err="1">
                <a:solidFill>
                  <a:srgbClr val="292929"/>
                </a:solidFill>
                <a:effectLst/>
                <a:latin typeface="charter"/>
              </a:rPr>
              <a:t>ResNet</a:t>
            </a:r>
            <a:r>
              <a:rPr lang="en-US" b="0" i="0" dirty="0">
                <a:solidFill>
                  <a:srgbClr val="292929"/>
                </a:solidFill>
                <a:effectLst/>
                <a:latin typeface="charter"/>
              </a:rPr>
              <a:t> indeed solves ODEs in Euler method, if we use a more </a:t>
            </a:r>
            <a:r>
              <a:rPr lang="en-US" b="0" i="0" dirty="0" err="1">
                <a:solidFill>
                  <a:srgbClr val="292929"/>
                </a:solidFill>
                <a:effectLst/>
                <a:latin typeface="charter"/>
              </a:rPr>
              <a:t>suffisticated</a:t>
            </a:r>
            <a:r>
              <a:rPr lang="en-US" b="0" i="0" dirty="0">
                <a:solidFill>
                  <a:srgbClr val="292929"/>
                </a:solidFill>
                <a:effectLst/>
                <a:latin typeface="charter"/>
              </a:rPr>
              <a:t> solution to solve the ODE, maybe we can improve the </a:t>
            </a:r>
            <a:r>
              <a:rPr lang="en-US" b="0" i="0" dirty="0" err="1">
                <a:solidFill>
                  <a:srgbClr val="292929"/>
                </a:solidFill>
                <a:effectLst/>
                <a:latin typeface="charter"/>
              </a:rPr>
              <a:t>ResNet</a:t>
            </a:r>
            <a:r>
              <a:rPr lang="en-US" b="0" i="0" dirty="0">
                <a:solidFill>
                  <a:srgbClr val="292929"/>
                </a:solidFill>
                <a:effectLst/>
                <a:latin typeface="charter"/>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By taking larger amount of very small steps, we will hopefully make the approximation fir the true function.</a:t>
            </a:r>
          </a:p>
        </p:txBody>
      </p:sp>
      <p:sp>
        <p:nvSpPr>
          <p:cNvPr id="4" name="Slide Number Placeholder 3"/>
          <p:cNvSpPr>
            <a:spLocks noGrp="1"/>
          </p:cNvSpPr>
          <p:nvPr>
            <p:ph type="sldNum" sz="quarter" idx="5"/>
          </p:nvPr>
        </p:nvSpPr>
        <p:spPr/>
        <p:txBody>
          <a:bodyPr/>
          <a:lstStyle/>
          <a:p>
            <a:fld id="{9FBC090B-E7EB-4229-A9C6-CDCB0A913CD3}" type="slidenum">
              <a:rPr lang="en-IL" smtClean="0"/>
              <a:t>7</a:t>
            </a:fld>
            <a:endParaRPr lang="en-IL"/>
          </a:p>
        </p:txBody>
      </p:sp>
    </p:spTree>
    <p:extLst>
      <p:ext uri="{BB962C8B-B14F-4D97-AF65-F5344CB8AC3E}">
        <p14:creationId xmlns:p14="http://schemas.microsoft.com/office/powerpoint/2010/main" val="2196084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Here come the Neural ODE to aid.</a:t>
                </a:r>
              </a:p>
              <a:p>
                <a:pPr marL="0" indent="0">
                  <a:buNone/>
                </a:pPr>
                <a:r>
                  <a:rPr lang="en-US" dirty="0"/>
                  <a:t>While a </a:t>
                </a:r>
                <a:r>
                  <a:rPr lang="en-US" dirty="0" err="1"/>
                  <a:t>ResNet</a:t>
                </a:r>
                <a:r>
                  <a:rPr lang="en-US" dirty="0"/>
                  <a:t> uses a finite and discrete number of layers, i.e., index ‘t’ goes from 1 up to the number of layers (50, 150 and so on), an ODE net uses a continuous representation of the layers.</a:t>
                </a:r>
              </a:p>
              <a:p>
                <a:pPr marL="0" indent="0">
                  <a:buNone/>
                </a:pPr>
                <a:r>
                  <a:rPr lang="en-US" dirty="0"/>
                  <a:t>By looking deeper into the equation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𝑡</m:t>
                        </m:r>
                      </m:sub>
                    </m:sSub>
                    <m:r>
                      <a:rPr lang="en-US" b="0" i="1" smtClean="0">
                        <a:latin typeface="Cambria Math" panose="02040503050406030204" pitchFamily="18" charset="0"/>
                      </a:rPr>
                      <m:t>) </m:t>
                    </m:r>
                  </m:oMath>
                </a14:m>
                <a:r>
                  <a:rPr lang="en-US" dirty="0"/>
                  <a:t>, if we take each time a smaller step and add more layers in between, we can parametrize the dynamics of the hidden layers by an ODE: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a:t>
                </a:r>
              </a:p>
              <a:p>
                <a:pPr marL="0" indent="0">
                  <a:buNone/>
                </a:pPr>
                <a:r>
                  <a:rPr lang="en-US" dirty="0"/>
                  <a:t>And this is exactly how a Neural ODE works.</a:t>
                </a:r>
              </a:p>
              <a:p>
                <a:pPr marL="0" indent="0">
                  <a:buNone/>
                </a:pPr>
                <a:endParaRPr lang="en-US" dirty="0"/>
              </a:p>
            </p:txBody>
          </p:sp>
        </mc:Choice>
        <mc:Fallback xmlns="">
          <p:sp>
            <p:nvSpPr>
              <p:cNvPr id="3" name="Notes Placeholder 2"/>
              <p:cNvSpPr>
                <a:spLocks noGrp="1"/>
              </p:cNvSpPr>
              <p:nvPr>
                <p:ph type="body" idx="1"/>
              </p:nvPr>
            </p:nvSpPr>
            <p:spPr/>
            <p:txBody>
              <a:bodyPr/>
              <a:lstStyle/>
              <a:p>
                <a:pPr marL="0" indent="0">
                  <a:buNone/>
                </a:pPr>
                <a:r>
                  <a:rPr lang="en-US" dirty="0"/>
                  <a:t>While a </a:t>
                </a:r>
                <a:r>
                  <a:rPr lang="en-US" dirty="0" err="1"/>
                  <a:t>ResNet</a:t>
                </a:r>
                <a:r>
                  <a:rPr lang="en-US" dirty="0"/>
                  <a:t> uses a finite and discrete number of layers, i.e., index ‘t’ goes from 1 up to the number of layers (50, 150 and so on), an ODE net uses a continuous representation of the layers.</a:t>
                </a:r>
              </a:p>
              <a:p>
                <a:pPr marL="0" indent="0">
                  <a:buNone/>
                </a:pPr>
                <a:r>
                  <a:rPr lang="en-US" dirty="0"/>
                  <a:t>By looking deeper into the equation </a:t>
                </a:r>
                <a:r>
                  <a:rPr lang="en-US" b="0" i="0">
                    <a:latin typeface="Cambria Math" panose="02040503050406030204" pitchFamily="18" charset="0"/>
                  </a:rPr>
                  <a:t>ℎ_(𝑡+1)=ℎ_𝑡+𝑓(ℎ_𝑡,𝜃_𝑡) </a:t>
                </a:r>
                <a:r>
                  <a:rPr lang="en-US" dirty="0"/>
                  <a:t>, if we take each time a smaller step and add more layers in between, we can parametrize the dynamics of the hidden layers by an ODE: </a:t>
                </a:r>
                <a:r>
                  <a:rPr lang="en-US" b="0" i="0">
                    <a:latin typeface="Cambria Math" panose="02040503050406030204" pitchFamily="18" charset="0"/>
                  </a:rPr>
                  <a:t>𝑑ℎ(𝑡)/𝑑𝑡=𝑓(ℎ(𝑡),𝑡,𝜃)</a:t>
                </a:r>
                <a:r>
                  <a:rPr lang="en-US" dirty="0"/>
                  <a:t>.</a:t>
                </a:r>
              </a:p>
              <a:p>
                <a:pPr marL="0" indent="0">
                  <a:buNone/>
                </a:pPr>
                <a:r>
                  <a:rPr lang="en-US" dirty="0"/>
                  <a:t>Thus, we can switch the hidden layers with an ODE solver, starting from </a:t>
                </a:r>
                <a:r>
                  <a:rPr lang="en-US" b="0" i="0">
                    <a:latin typeface="Cambria Math" panose="02040503050406030204" pitchFamily="18" charset="0"/>
                  </a:rPr>
                  <a:t>ℎ(0)</a:t>
                </a:r>
                <a:r>
                  <a:rPr lang="en-US" dirty="0"/>
                  <a:t> and up to the chosen output </a:t>
                </a:r>
                <a:r>
                  <a:rPr lang="en-US" b="0" i="0">
                    <a:latin typeface="Cambria Math" panose="02040503050406030204" pitchFamily="18" charset="0"/>
                  </a:rPr>
                  <a:t>ℎ(𝑇)</a:t>
                </a:r>
                <a:r>
                  <a:rPr lang="en-US" dirty="0"/>
                  <a:t> </a:t>
                </a:r>
                <a:endParaRPr lang="he-IL" dirty="0"/>
              </a:p>
            </p:txBody>
          </p:sp>
        </mc:Fallback>
      </mc:AlternateContent>
      <p:sp>
        <p:nvSpPr>
          <p:cNvPr id="4" name="Slide Number Placeholder 3"/>
          <p:cNvSpPr>
            <a:spLocks noGrp="1"/>
          </p:cNvSpPr>
          <p:nvPr>
            <p:ph type="sldNum" sz="quarter" idx="5"/>
          </p:nvPr>
        </p:nvSpPr>
        <p:spPr/>
        <p:txBody>
          <a:bodyPr/>
          <a:lstStyle/>
          <a:p>
            <a:fld id="{9FBC090B-E7EB-4229-A9C6-CDCB0A913CD3}" type="slidenum">
              <a:rPr lang="en-IL" smtClean="0"/>
              <a:t>8</a:t>
            </a:fld>
            <a:endParaRPr lang="en-IL"/>
          </a:p>
        </p:txBody>
      </p:sp>
    </p:spTree>
    <p:extLst>
      <p:ext uri="{BB962C8B-B14F-4D97-AF65-F5344CB8AC3E}">
        <p14:creationId xmlns:p14="http://schemas.microsoft.com/office/powerpoint/2010/main" val="3103874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actually replace all the </a:t>
            </a:r>
            <a:r>
              <a:rPr lang="en-US" dirty="0" err="1"/>
              <a:t>ResNet’s</a:t>
            </a:r>
            <a:r>
              <a:rPr lang="en-US" dirty="0"/>
              <a:t> blocks, which use the skip connection architecture, with one ODE solver.</a:t>
            </a:r>
          </a:p>
          <a:p>
            <a:r>
              <a:rPr lang="en-US" dirty="0"/>
              <a:t>the ODE solver is a black box function, which solves ODEs.</a:t>
            </a:r>
          </a:p>
          <a:p>
            <a:r>
              <a:rPr lang="en-US" dirty="0"/>
              <a:t>It encodes the parameters of the network inside of it.</a:t>
            </a:r>
          </a:p>
          <a:p>
            <a:r>
              <a:rPr lang="en-US" dirty="0"/>
              <a:t>At each time it get the input of the last evaluation (which corresponds to a layer is </a:t>
            </a:r>
            <a:r>
              <a:rPr lang="en-US" dirty="0" err="1"/>
              <a:t>ResNet</a:t>
            </a:r>
            <a:r>
              <a:rPr lang="en-US" dirty="0"/>
              <a:t>) and gives a new output after small time step.</a:t>
            </a:r>
          </a:p>
          <a:p>
            <a:r>
              <a:rPr lang="en-US" dirty="0"/>
              <a:t>This way we replace entirely the layers with one function.</a:t>
            </a:r>
            <a:endParaRPr lang="he-IL" dirty="0"/>
          </a:p>
        </p:txBody>
      </p:sp>
      <p:sp>
        <p:nvSpPr>
          <p:cNvPr id="4" name="Slide Number Placeholder 3"/>
          <p:cNvSpPr>
            <a:spLocks noGrp="1"/>
          </p:cNvSpPr>
          <p:nvPr>
            <p:ph type="sldNum" sz="quarter" idx="5"/>
          </p:nvPr>
        </p:nvSpPr>
        <p:spPr/>
        <p:txBody>
          <a:bodyPr/>
          <a:lstStyle/>
          <a:p>
            <a:fld id="{9FBC090B-E7EB-4229-A9C6-CDCB0A913CD3}" type="slidenum">
              <a:rPr lang="en-IL" smtClean="0"/>
              <a:t>9</a:t>
            </a:fld>
            <a:endParaRPr lang="en-IL"/>
          </a:p>
        </p:txBody>
      </p:sp>
    </p:spTree>
    <p:extLst>
      <p:ext uri="{BB962C8B-B14F-4D97-AF65-F5344CB8AC3E}">
        <p14:creationId xmlns:p14="http://schemas.microsoft.com/office/powerpoint/2010/main" val="206586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5B87-ACF6-47E3-8CB3-F2236D0F8B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D15E8145-E7BC-480E-B883-38FF0D6C22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AAB34902-F0BF-4165-9210-40B18A48B96C}"/>
              </a:ext>
            </a:extLst>
          </p:cNvPr>
          <p:cNvSpPr>
            <a:spLocks noGrp="1"/>
          </p:cNvSpPr>
          <p:nvPr>
            <p:ph type="dt" sz="half" idx="10"/>
          </p:nvPr>
        </p:nvSpPr>
        <p:spPr/>
        <p:txBody>
          <a:bodyPr/>
          <a:lstStyle/>
          <a:p>
            <a:fld id="{BF19EB6A-6018-42F5-9DEE-0FCB22BD9421}" type="datetime1">
              <a:rPr lang="LID4096" smtClean="0"/>
              <a:t>03/27/2022</a:t>
            </a:fld>
            <a:endParaRPr lang="en-IL"/>
          </a:p>
        </p:txBody>
      </p:sp>
      <p:sp>
        <p:nvSpPr>
          <p:cNvPr id="5" name="Footer Placeholder 4">
            <a:extLst>
              <a:ext uri="{FF2B5EF4-FFF2-40B4-BE49-F238E27FC236}">
                <a16:creationId xmlns:a16="http://schemas.microsoft.com/office/drawing/2014/main" id="{57DD2A7C-1792-4CB8-A2EF-80600B88B84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C59903FC-7137-49B8-BB5B-C5E93AF2B3B6}"/>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4153297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C1028-BC6A-4771-88DB-9474D7F3A03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4802B2A-8A98-4873-8C24-2E1C4E01BD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111BF4DF-C3E6-4020-A6E8-A3D31CD3EFA0}"/>
              </a:ext>
            </a:extLst>
          </p:cNvPr>
          <p:cNvSpPr>
            <a:spLocks noGrp="1"/>
          </p:cNvSpPr>
          <p:nvPr>
            <p:ph type="dt" sz="half" idx="10"/>
          </p:nvPr>
        </p:nvSpPr>
        <p:spPr/>
        <p:txBody>
          <a:bodyPr/>
          <a:lstStyle/>
          <a:p>
            <a:fld id="{83373BC2-C284-4437-A0D3-F154AB175041}" type="datetime1">
              <a:rPr lang="LID4096" smtClean="0"/>
              <a:t>03/27/2022</a:t>
            </a:fld>
            <a:endParaRPr lang="en-IL"/>
          </a:p>
        </p:txBody>
      </p:sp>
      <p:sp>
        <p:nvSpPr>
          <p:cNvPr id="5" name="Footer Placeholder 4">
            <a:extLst>
              <a:ext uri="{FF2B5EF4-FFF2-40B4-BE49-F238E27FC236}">
                <a16:creationId xmlns:a16="http://schemas.microsoft.com/office/drawing/2014/main" id="{85FD3D45-9E7E-440C-8111-E9B9CCFBF2B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432F03E-AB83-4A16-B791-E804290AAA55}"/>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25389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D0D419-FEC1-45D5-A072-9CAF471C14D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E6BE437-92DC-4B1C-A089-8B43DF609C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7FBA83E-5481-48C8-9638-069987E86DAA}"/>
              </a:ext>
            </a:extLst>
          </p:cNvPr>
          <p:cNvSpPr>
            <a:spLocks noGrp="1"/>
          </p:cNvSpPr>
          <p:nvPr>
            <p:ph type="dt" sz="half" idx="10"/>
          </p:nvPr>
        </p:nvSpPr>
        <p:spPr/>
        <p:txBody>
          <a:bodyPr/>
          <a:lstStyle/>
          <a:p>
            <a:fld id="{503F089D-AA69-40D6-AEFD-5399B27BBF65}" type="datetime1">
              <a:rPr lang="LID4096" smtClean="0"/>
              <a:t>03/27/2022</a:t>
            </a:fld>
            <a:endParaRPr lang="en-IL"/>
          </a:p>
        </p:txBody>
      </p:sp>
      <p:sp>
        <p:nvSpPr>
          <p:cNvPr id="5" name="Footer Placeholder 4">
            <a:extLst>
              <a:ext uri="{FF2B5EF4-FFF2-40B4-BE49-F238E27FC236}">
                <a16:creationId xmlns:a16="http://schemas.microsoft.com/office/drawing/2014/main" id="{73D0562F-1C58-4355-A373-399022272D3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35FF156-EDF4-4C08-AB35-54CA8F5E45F2}"/>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702013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2DDD-0B1F-41AC-9DAB-4A7FBA65AEA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9755E12-A8CE-4D9E-86D6-BA2F3E3649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D037E31-7ABE-43AD-AC07-AA80D4C0316F}"/>
              </a:ext>
            </a:extLst>
          </p:cNvPr>
          <p:cNvSpPr>
            <a:spLocks noGrp="1"/>
          </p:cNvSpPr>
          <p:nvPr>
            <p:ph type="dt" sz="half" idx="10"/>
          </p:nvPr>
        </p:nvSpPr>
        <p:spPr/>
        <p:txBody>
          <a:bodyPr/>
          <a:lstStyle/>
          <a:p>
            <a:fld id="{729B982B-B5C1-406E-BFB1-5F32F6E982E2}" type="datetime1">
              <a:rPr lang="LID4096" smtClean="0"/>
              <a:t>03/27/2022</a:t>
            </a:fld>
            <a:endParaRPr lang="en-IL"/>
          </a:p>
        </p:txBody>
      </p:sp>
      <p:sp>
        <p:nvSpPr>
          <p:cNvPr id="5" name="Footer Placeholder 4">
            <a:extLst>
              <a:ext uri="{FF2B5EF4-FFF2-40B4-BE49-F238E27FC236}">
                <a16:creationId xmlns:a16="http://schemas.microsoft.com/office/drawing/2014/main" id="{F199A79E-AC23-42D8-844B-77211DFD73D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9D65F59-98E5-4D61-B056-20C450C11D62}"/>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1962652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567B-D560-426F-AADD-3EF039B68B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F26C4315-3381-4F44-8EC4-EE3D529BC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62FD04-D356-4233-8C0D-EBB4DECF7748}"/>
              </a:ext>
            </a:extLst>
          </p:cNvPr>
          <p:cNvSpPr>
            <a:spLocks noGrp="1"/>
          </p:cNvSpPr>
          <p:nvPr>
            <p:ph type="dt" sz="half" idx="10"/>
          </p:nvPr>
        </p:nvSpPr>
        <p:spPr/>
        <p:txBody>
          <a:bodyPr/>
          <a:lstStyle/>
          <a:p>
            <a:fld id="{83512C45-C442-4B71-8745-D40E4F2A490F}" type="datetime1">
              <a:rPr lang="LID4096" smtClean="0"/>
              <a:t>03/27/2022</a:t>
            </a:fld>
            <a:endParaRPr lang="en-IL"/>
          </a:p>
        </p:txBody>
      </p:sp>
      <p:sp>
        <p:nvSpPr>
          <p:cNvPr id="5" name="Footer Placeholder 4">
            <a:extLst>
              <a:ext uri="{FF2B5EF4-FFF2-40B4-BE49-F238E27FC236}">
                <a16:creationId xmlns:a16="http://schemas.microsoft.com/office/drawing/2014/main" id="{226EAD62-C769-4A22-8E8F-488578633E3E}"/>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AC94C4D-6938-4019-B3B3-A2F95541F813}"/>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094621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08CD6-1FED-4043-87AB-DBC91EBD2281}"/>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4C6304A3-7370-4486-B151-5C41B0021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65ACABF-7AA3-439B-BF01-D646759934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863CF278-2E26-40F3-932F-D8623AA4CB7C}"/>
              </a:ext>
            </a:extLst>
          </p:cNvPr>
          <p:cNvSpPr>
            <a:spLocks noGrp="1"/>
          </p:cNvSpPr>
          <p:nvPr>
            <p:ph type="dt" sz="half" idx="10"/>
          </p:nvPr>
        </p:nvSpPr>
        <p:spPr/>
        <p:txBody>
          <a:bodyPr/>
          <a:lstStyle/>
          <a:p>
            <a:fld id="{CAD7713B-00D7-4725-8D8D-955B5A843D8A}" type="datetime1">
              <a:rPr lang="LID4096" smtClean="0"/>
              <a:t>03/27/2022</a:t>
            </a:fld>
            <a:endParaRPr lang="en-IL"/>
          </a:p>
        </p:txBody>
      </p:sp>
      <p:sp>
        <p:nvSpPr>
          <p:cNvPr id="6" name="Footer Placeholder 5">
            <a:extLst>
              <a:ext uri="{FF2B5EF4-FFF2-40B4-BE49-F238E27FC236}">
                <a16:creationId xmlns:a16="http://schemas.microsoft.com/office/drawing/2014/main" id="{6B672FEB-6E40-4B9F-8786-76AC69AFA725}"/>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E01132A-1618-4A6A-AAE4-DB4DE7458E3F}"/>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371682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FB35-3BED-44D7-9311-CEBD00258E0D}"/>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D916171-2421-4D0F-AF92-63F24EFE3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DF2AE8-6C2F-46BB-878F-AA9F29196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2B92BBD5-BCA7-45F4-B402-751AED688A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C17A0C-5348-4E68-8446-A8647F957A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B8AF1E4-3C78-4B9F-B2C0-D5FBD332EA4D}"/>
              </a:ext>
            </a:extLst>
          </p:cNvPr>
          <p:cNvSpPr>
            <a:spLocks noGrp="1"/>
          </p:cNvSpPr>
          <p:nvPr>
            <p:ph type="dt" sz="half" idx="10"/>
          </p:nvPr>
        </p:nvSpPr>
        <p:spPr/>
        <p:txBody>
          <a:bodyPr/>
          <a:lstStyle/>
          <a:p>
            <a:fld id="{E05A66AD-E7A4-4A51-A455-42D0ABB90ACD}" type="datetime1">
              <a:rPr lang="LID4096" smtClean="0"/>
              <a:t>03/27/2022</a:t>
            </a:fld>
            <a:endParaRPr lang="en-IL"/>
          </a:p>
        </p:txBody>
      </p:sp>
      <p:sp>
        <p:nvSpPr>
          <p:cNvPr id="8" name="Footer Placeholder 7">
            <a:extLst>
              <a:ext uri="{FF2B5EF4-FFF2-40B4-BE49-F238E27FC236}">
                <a16:creationId xmlns:a16="http://schemas.microsoft.com/office/drawing/2014/main" id="{317616AF-E976-4D08-B52F-955DD376638E}"/>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6D497F-67FE-4059-B56E-563A74737B2B}"/>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1939922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5423-D6CA-4142-B3B0-7E61844C683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8DFF660-ABD4-4313-B001-59E87139D42D}"/>
              </a:ext>
            </a:extLst>
          </p:cNvPr>
          <p:cNvSpPr>
            <a:spLocks noGrp="1"/>
          </p:cNvSpPr>
          <p:nvPr>
            <p:ph type="dt" sz="half" idx="10"/>
          </p:nvPr>
        </p:nvSpPr>
        <p:spPr/>
        <p:txBody>
          <a:bodyPr/>
          <a:lstStyle/>
          <a:p>
            <a:fld id="{CEFE7003-BDDD-405A-8C03-A6F379C8C13C}" type="datetime1">
              <a:rPr lang="LID4096" smtClean="0"/>
              <a:t>03/27/2022</a:t>
            </a:fld>
            <a:endParaRPr lang="en-IL"/>
          </a:p>
        </p:txBody>
      </p:sp>
      <p:sp>
        <p:nvSpPr>
          <p:cNvPr id="4" name="Footer Placeholder 3">
            <a:extLst>
              <a:ext uri="{FF2B5EF4-FFF2-40B4-BE49-F238E27FC236}">
                <a16:creationId xmlns:a16="http://schemas.microsoft.com/office/drawing/2014/main" id="{03037317-2D5C-49E1-853C-6F44348195A4}"/>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3796B61C-13B5-4744-8558-D6764461C8C5}"/>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509469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C2D548-4F6B-4D85-B5DB-3018F5C605BE}"/>
              </a:ext>
            </a:extLst>
          </p:cNvPr>
          <p:cNvSpPr>
            <a:spLocks noGrp="1"/>
          </p:cNvSpPr>
          <p:nvPr>
            <p:ph type="dt" sz="half" idx="10"/>
          </p:nvPr>
        </p:nvSpPr>
        <p:spPr/>
        <p:txBody>
          <a:bodyPr/>
          <a:lstStyle/>
          <a:p>
            <a:fld id="{80C28AB2-A4A5-4120-AFD8-EDE4323B9C03}" type="datetime1">
              <a:rPr lang="LID4096" smtClean="0"/>
              <a:t>03/27/2022</a:t>
            </a:fld>
            <a:endParaRPr lang="en-IL"/>
          </a:p>
        </p:txBody>
      </p:sp>
      <p:sp>
        <p:nvSpPr>
          <p:cNvPr id="3" name="Footer Placeholder 2">
            <a:extLst>
              <a:ext uri="{FF2B5EF4-FFF2-40B4-BE49-F238E27FC236}">
                <a16:creationId xmlns:a16="http://schemas.microsoft.com/office/drawing/2014/main" id="{FA858587-8F95-448B-9D81-1F27E1D04D0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B5A56E10-4FD4-42DF-BE35-B9151DB1B6BA}"/>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865093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F2076-23D1-4887-8D76-4A5E3A8AA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1AA5D9C5-C7EC-4CB2-A711-D77E3144E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1AB076FF-D721-48B9-BAB5-BF09A0B9E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346FB-47B3-4E6E-AA23-7DCCB8CE96E8}"/>
              </a:ext>
            </a:extLst>
          </p:cNvPr>
          <p:cNvSpPr>
            <a:spLocks noGrp="1"/>
          </p:cNvSpPr>
          <p:nvPr>
            <p:ph type="dt" sz="half" idx="10"/>
          </p:nvPr>
        </p:nvSpPr>
        <p:spPr/>
        <p:txBody>
          <a:bodyPr/>
          <a:lstStyle/>
          <a:p>
            <a:fld id="{01798238-4C5B-4D0A-8FAA-506CA0279913}" type="datetime1">
              <a:rPr lang="LID4096" smtClean="0"/>
              <a:t>03/27/2022</a:t>
            </a:fld>
            <a:endParaRPr lang="en-IL"/>
          </a:p>
        </p:txBody>
      </p:sp>
      <p:sp>
        <p:nvSpPr>
          <p:cNvPr id="6" name="Footer Placeholder 5">
            <a:extLst>
              <a:ext uri="{FF2B5EF4-FFF2-40B4-BE49-F238E27FC236}">
                <a16:creationId xmlns:a16="http://schemas.microsoft.com/office/drawing/2014/main" id="{604B70B4-4380-4C11-A219-6C6012206C0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5E55345-01E9-4CD8-9AF8-315023F7B2BA}"/>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2900438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00112-4C2E-4F64-B99E-D8A83A0DD8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3A0D34A1-AC6B-47F2-8916-1EC522B56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8A4CFE95-E55E-42A9-A513-6E8314741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DABE0C-E426-4632-8DA6-5EF16399BC25}"/>
              </a:ext>
            </a:extLst>
          </p:cNvPr>
          <p:cNvSpPr>
            <a:spLocks noGrp="1"/>
          </p:cNvSpPr>
          <p:nvPr>
            <p:ph type="dt" sz="half" idx="10"/>
          </p:nvPr>
        </p:nvSpPr>
        <p:spPr/>
        <p:txBody>
          <a:bodyPr/>
          <a:lstStyle/>
          <a:p>
            <a:fld id="{5AEA9507-0789-42A8-BEA6-7C3DFBFB4C5F}" type="datetime1">
              <a:rPr lang="LID4096" smtClean="0"/>
              <a:t>03/27/2022</a:t>
            </a:fld>
            <a:endParaRPr lang="en-IL"/>
          </a:p>
        </p:txBody>
      </p:sp>
      <p:sp>
        <p:nvSpPr>
          <p:cNvPr id="6" name="Footer Placeholder 5">
            <a:extLst>
              <a:ext uri="{FF2B5EF4-FFF2-40B4-BE49-F238E27FC236}">
                <a16:creationId xmlns:a16="http://schemas.microsoft.com/office/drawing/2014/main" id="{5D9D1562-AA2C-4E48-9CCD-397F6A541D6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2C972C75-4B0C-4D41-BD0D-371923C9587C}"/>
              </a:ext>
            </a:extLst>
          </p:cNvPr>
          <p:cNvSpPr>
            <a:spLocks noGrp="1"/>
          </p:cNvSpPr>
          <p:nvPr>
            <p:ph type="sldNum" sz="quarter" idx="12"/>
          </p:nvPr>
        </p:nvSpPr>
        <p:spPr/>
        <p:txBody>
          <a:bodyPr/>
          <a:lstStyle/>
          <a:p>
            <a:fld id="{CFCCF86A-BF53-4B99-BB4D-94D79D6DFC91}" type="slidenum">
              <a:rPr lang="en-IL" smtClean="0"/>
              <a:t>‹#›</a:t>
            </a:fld>
            <a:endParaRPr lang="en-IL"/>
          </a:p>
        </p:txBody>
      </p:sp>
    </p:spTree>
    <p:extLst>
      <p:ext uri="{BB962C8B-B14F-4D97-AF65-F5344CB8AC3E}">
        <p14:creationId xmlns:p14="http://schemas.microsoft.com/office/powerpoint/2010/main" val="494044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2B52C1-1219-4E99-8173-7B390E3F9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B5BFCF9-959E-4CF7-8340-0A9B2E9B5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2BA8114-37BE-4D40-8DF6-C2B8F7819D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53346E-FCF6-4564-8A00-22DFA9A5AAA6}" type="datetime1">
              <a:rPr lang="LID4096" smtClean="0"/>
              <a:t>03/27/2022</a:t>
            </a:fld>
            <a:endParaRPr lang="en-IL"/>
          </a:p>
        </p:txBody>
      </p:sp>
      <p:sp>
        <p:nvSpPr>
          <p:cNvPr id="5" name="Footer Placeholder 4">
            <a:extLst>
              <a:ext uri="{FF2B5EF4-FFF2-40B4-BE49-F238E27FC236}">
                <a16:creationId xmlns:a16="http://schemas.microsoft.com/office/drawing/2014/main" id="{119347A8-6B58-48A7-83D0-21B82AF2D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E8B4BB7A-3E92-4A2E-A9DD-7D6CDEEC7A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CF86A-BF53-4B99-BB4D-94D79D6DFC91}" type="slidenum">
              <a:rPr lang="en-IL" smtClean="0"/>
              <a:t>‹#›</a:t>
            </a:fld>
            <a:endParaRPr lang="en-IL"/>
          </a:p>
        </p:txBody>
      </p:sp>
    </p:spTree>
    <p:extLst>
      <p:ext uri="{BB962C8B-B14F-4D97-AF65-F5344CB8AC3E}">
        <p14:creationId xmlns:p14="http://schemas.microsoft.com/office/powerpoint/2010/main" val="362585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arxiv.org/abs/1806.0736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arxiv.org/abs/1806.07366"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arxiv.org/abs/1806.0736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hyperlink" Target="https://arxiv.org/abs/1806.07366"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806.07366"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2.png"/><Relationship Id="rId4" Type="http://schemas.openxmlformats.org/officeDocument/2006/relationships/image" Target="../media/image27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0.png"/><Relationship Id="rId4" Type="http://schemas.openxmlformats.org/officeDocument/2006/relationships/hyperlink" Target="https://arxiv.org/abs/1806.07366"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hysionet.org/content/sleep-edfx/1.0.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ieeexplore.ieee.org/document/867928/"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1512.0338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orelts/Sleep-Stage-Prediction-Classification-Using-Neural-ODE" TargetMode="External"/><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arxiv.org/abs/1806.07366"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rxiv.org/abs/1806.07366" TargetMode="Externa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itle 1">
            <a:extLst>
              <a:ext uri="{FF2B5EF4-FFF2-40B4-BE49-F238E27FC236}">
                <a16:creationId xmlns:a16="http://schemas.microsoft.com/office/drawing/2014/main" id="{C3723181-951C-4C68-B618-38213D9D02DD}"/>
              </a:ext>
            </a:extLst>
          </p:cNvPr>
          <p:cNvSpPr txBox="1">
            <a:spLocks/>
          </p:cNvSpPr>
          <p:nvPr/>
        </p:nvSpPr>
        <p:spPr>
          <a:xfrm>
            <a:off x="2863282" y="2242027"/>
            <a:ext cx="6058919" cy="1135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fontAlgn="auto">
              <a:spcAft>
                <a:spcPts val="600"/>
              </a:spcAft>
              <a:buClrTx/>
              <a:buSzTx/>
              <a:tabLst/>
              <a:defRPr/>
            </a:pPr>
            <a:r>
              <a:rPr kumimoji="0" lang="en-US" sz="4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Neural ODE for Sleeping </a:t>
            </a:r>
            <a:r>
              <a:rPr lang="en-US" sz="4000" b="1" dirty="0">
                <a:effectLst>
                  <a:outerShdw blurRad="38100" dist="38100" dir="2700000" algn="tl">
                    <a:srgbClr val="000000">
                      <a:alpha val="43137"/>
                    </a:srgbClr>
                  </a:outerShdw>
                </a:effectLst>
              </a:rPr>
              <a:t>S</a:t>
            </a:r>
            <a:r>
              <a:rPr kumimoji="0" lang="en-US" sz="4000" b="1" i="0" u="none" strike="noStrike" kern="1200" cap="none" spc="0" normalizeH="0" baseline="0" noProof="0" dirty="0" err="1">
                <a:ln>
                  <a:noFill/>
                </a:ln>
                <a:solidFill>
                  <a:schemeClr val="tx1"/>
                </a:solidFill>
                <a:effectLst>
                  <a:outerShdw blurRad="38100" dist="38100" dir="2700000" algn="tl">
                    <a:srgbClr val="000000">
                      <a:alpha val="43137"/>
                    </a:srgbClr>
                  </a:outerShdw>
                </a:effectLst>
                <a:uLnTx/>
                <a:uFillTx/>
                <a:latin typeface="+mj-lt"/>
                <a:ea typeface="+mj-ea"/>
                <a:cs typeface="+mj-cs"/>
              </a:rPr>
              <a:t>tage</a:t>
            </a:r>
            <a:r>
              <a:rPr kumimoji="0" lang="en-US" sz="4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rPr>
              <a:t> Identification</a:t>
            </a:r>
            <a:br>
              <a:rPr kumimoji="0" lang="en-US" sz="4000" b="0" i="0" u="none" strike="noStrike" kern="1200" cap="none" spc="0" normalizeH="0" baseline="0" noProof="0" dirty="0">
                <a:ln>
                  <a:noFill/>
                </a:ln>
                <a:solidFill>
                  <a:schemeClr val="tx1"/>
                </a:solidFill>
                <a:effectLst/>
                <a:uLnTx/>
                <a:uFillTx/>
                <a:latin typeface="+mj-lt"/>
                <a:ea typeface="+mj-ea"/>
                <a:cs typeface="+mj-cs"/>
              </a:rPr>
            </a:br>
            <a:br>
              <a:rPr kumimoji="0" lang="en-US" sz="4000" b="0" i="0" u="none" strike="noStrike" kern="1200" cap="none" spc="0" normalizeH="0" baseline="0" noProof="0" dirty="0">
                <a:ln>
                  <a:noFill/>
                </a:ln>
                <a:solidFill>
                  <a:schemeClr val="tx1"/>
                </a:solidFill>
                <a:effectLst/>
                <a:uLnTx/>
                <a:uFillTx/>
                <a:latin typeface="+mj-lt"/>
                <a:ea typeface="+mj-ea"/>
                <a:cs typeface="+mj-cs"/>
              </a:rPr>
            </a:br>
            <a:endParaRPr kumimoji="0" lang="en-US" sz="4000" b="0" i="0" u="none" strike="noStrike" kern="1200" cap="none" spc="0" normalizeH="0" baseline="0" noProof="0" dirty="0">
              <a:ln>
                <a:noFill/>
              </a:ln>
              <a:solidFill>
                <a:schemeClr val="tx1"/>
              </a:solidFill>
              <a:effectLst/>
              <a:uLnTx/>
              <a:uFillTx/>
              <a:latin typeface="+mj-lt"/>
              <a:ea typeface="+mj-ea"/>
              <a:cs typeface="+mj-cs"/>
            </a:endParaRPr>
          </a:p>
        </p:txBody>
      </p:sp>
      <p:sp>
        <p:nvSpPr>
          <p:cNvPr id="33" name="TextBox 32">
            <a:extLst>
              <a:ext uri="{FF2B5EF4-FFF2-40B4-BE49-F238E27FC236}">
                <a16:creationId xmlns:a16="http://schemas.microsoft.com/office/drawing/2014/main" id="{6501ED4C-936C-4CBC-83DD-1C783BD7D238}"/>
              </a:ext>
            </a:extLst>
          </p:cNvPr>
          <p:cNvSpPr txBox="1"/>
          <p:nvPr/>
        </p:nvSpPr>
        <p:spPr>
          <a:xfrm>
            <a:off x="1884358" y="5020416"/>
            <a:ext cx="4008384" cy="4393982"/>
          </a:xfrm>
          <a:prstGeom prst="rect">
            <a:avLst/>
          </a:prstGeom>
        </p:spPr>
        <p:txBody>
          <a:bodyPr vert="horz" lIns="91440" tIns="45720" rIns="91440" bIns="45720" rtlCol="0">
            <a:normAutofit/>
          </a:bodyPr>
          <a:lstStyle/>
          <a:p>
            <a:pPr marR="0" lvl="0" fontAlgn="auto">
              <a:lnSpc>
                <a:spcPct val="90000"/>
              </a:lnSpc>
              <a:spcBef>
                <a:spcPts val="1000"/>
              </a:spcBef>
              <a:spcAft>
                <a:spcPts val="600"/>
              </a:spcAft>
              <a:buClrTx/>
              <a:buSzTx/>
              <a:tabLst/>
              <a:defRPr/>
            </a:pPr>
            <a:r>
              <a:rPr kumimoji="0" lang="en-US" sz="2000" b="1" i="0" u="none" strike="noStrike" cap="none" spc="0" normalizeH="0" baseline="0" noProof="0" dirty="0">
                <a:ln>
                  <a:noFill/>
                </a:ln>
                <a:effectLst/>
                <a:uLnTx/>
                <a:uFillTx/>
              </a:rPr>
              <a:t>Itamar Meyer</a:t>
            </a:r>
            <a:br>
              <a:rPr kumimoji="0" lang="en-US" sz="2000" b="1" i="0" u="none" strike="noStrike" cap="none" spc="0" normalizeH="0" baseline="0" noProof="0" dirty="0">
                <a:ln>
                  <a:noFill/>
                </a:ln>
                <a:effectLst/>
                <a:uLnTx/>
                <a:uFillTx/>
              </a:rPr>
            </a:br>
            <a:r>
              <a:rPr kumimoji="0" lang="en-US" sz="2000" b="1" i="0" u="none" strike="noStrike" cap="none" spc="0" normalizeH="0" baseline="0" noProof="0" dirty="0">
                <a:ln>
                  <a:noFill/>
                </a:ln>
                <a:effectLst/>
                <a:uLnTx/>
                <a:uFillTx/>
              </a:rPr>
              <a:t>Orel Tsioni</a:t>
            </a:r>
          </a:p>
          <a:p>
            <a:pPr marR="0" lvl="0" fontAlgn="auto">
              <a:lnSpc>
                <a:spcPct val="90000"/>
              </a:lnSpc>
              <a:spcBef>
                <a:spcPts val="1000"/>
              </a:spcBef>
              <a:spcAft>
                <a:spcPts val="600"/>
              </a:spcAft>
              <a:buClrTx/>
              <a:buSzTx/>
              <a:tabLst/>
              <a:defRPr/>
            </a:pPr>
            <a:br>
              <a:rPr kumimoji="0" lang="en-US" sz="2000" b="1" i="0" u="none" strike="noStrike" cap="none" spc="0" normalizeH="0" baseline="0" noProof="0" dirty="0">
                <a:ln>
                  <a:noFill/>
                </a:ln>
                <a:effectLst/>
                <a:uLnTx/>
                <a:uFillTx/>
              </a:rPr>
            </a:br>
            <a:r>
              <a:rPr kumimoji="0" lang="en-US" sz="2000" b="1" i="0" u="none" strike="noStrike" cap="none" spc="0" normalizeH="0" baseline="0" noProof="0" dirty="0">
                <a:ln>
                  <a:noFill/>
                </a:ln>
                <a:effectLst/>
                <a:uLnTx/>
                <a:uFillTx/>
              </a:rPr>
              <a:t>Supervisor: Ms. </a:t>
            </a:r>
            <a:r>
              <a:rPr kumimoji="0" lang="en-US" sz="2000" b="1" i="0" u="none" strike="noStrike" cap="none" spc="0" normalizeH="0" baseline="0" noProof="0" dirty="0" err="1">
                <a:ln>
                  <a:noFill/>
                </a:ln>
                <a:effectLst/>
                <a:uLnTx/>
                <a:uFillTx/>
              </a:rPr>
              <a:t>Ya</a:t>
            </a:r>
            <a:r>
              <a:rPr kumimoji="0" lang="en-US" sz="2000" b="1" i="0" u="none" strike="noStrike" cap="none" spc="0" normalizeH="0" baseline="0" noProof="0" dirty="0">
                <a:ln>
                  <a:noFill/>
                </a:ln>
                <a:effectLst/>
                <a:uLnTx/>
                <a:uFillTx/>
              </a:rPr>
              <a:t>-Wei Lin</a:t>
            </a:r>
          </a:p>
        </p:txBody>
      </p:sp>
      <p:grpSp>
        <p:nvGrpSpPr>
          <p:cNvPr id="40" name="Group 3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1" name="Isosceles Triangle 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5" name="Rectangle 4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FC47F419-32C3-4BA9-9958-214FEA08B44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CFCCF86A-BF53-4B99-BB4D-94D79D6DFC91}"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1</a:t>
            </a:fld>
            <a:endParaRPr kumimoji="0" lang="en-US" b="0" i="0" u="none" strike="noStrike" cap="none" spc="0" normalizeH="0" baseline="0" noProof="0">
              <a:ln>
                <a:noFill/>
              </a:ln>
              <a:effectLst/>
              <a:uLnTx/>
              <a:uFillTx/>
            </a:endParaRPr>
          </a:p>
        </p:txBody>
      </p:sp>
      <p:pic>
        <p:nvPicPr>
          <p:cNvPr id="34" name="Picture 18" descr="Sleep Study Images, Stock Photos &amp;amp; Vectors | Shutterstock">
            <a:extLst>
              <a:ext uri="{FF2B5EF4-FFF2-40B4-BE49-F238E27FC236}">
                <a16:creationId xmlns:a16="http://schemas.microsoft.com/office/drawing/2014/main" id="{42FA282B-AFD8-4D92-8558-097378C956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2" r="-1" b="12217"/>
          <a:stretch/>
        </p:blipFill>
        <p:spPr bwMode="auto">
          <a:xfrm>
            <a:off x="4909713" y="3325495"/>
            <a:ext cx="1966055" cy="1330467"/>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283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3B97A-E972-4E46-B2D5-7A91D8B17288}"/>
              </a:ext>
            </a:extLst>
          </p:cNvPr>
          <p:cNvSpPr>
            <a:spLocks noGrp="1"/>
          </p:cNvSpPr>
          <p:nvPr>
            <p:ph type="title"/>
          </p:nvPr>
        </p:nvSpPr>
        <p:spPr/>
        <p:txBody>
          <a:bodyPr/>
          <a:lstStyle/>
          <a:p>
            <a:r>
              <a:rPr lang="en-US" sz="4400" dirty="0"/>
              <a:t>Neural ODE training and backward pass</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0BC36A-5CCD-4F4F-BD00-EBEE17C4047D}"/>
                  </a:ext>
                </a:extLst>
              </p:cNvPr>
              <p:cNvSpPr>
                <a:spLocks noGrp="1"/>
              </p:cNvSpPr>
              <p:nvPr>
                <p:ph idx="1"/>
              </p:nvPr>
            </p:nvSpPr>
            <p:spPr>
              <a:xfrm>
                <a:off x="838200" y="1488831"/>
                <a:ext cx="10515600" cy="4787612"/>
              </a:xfrm>
            </p:spPr>
            <p:txBody>
              <a:bodyPr>
                <a:normAutofit fontScale="70000" lnSpcReduction="20000"/>
              </a:bodyPr>
              <a:lstStyle/>
              <a:p>
                <a:pPr marL="0" indent="0">
                  <a:buNone/>
                </a:pPr>
                <a:r>
                  <a:rPr lang="en-US" dirty="0"/>
                  <a:t>So how do we train the model? </a:t>
                </a:r>
              </a:p>
              <a:p>
                <a:pPr marL="0" indent="0">
                  <a:buNone/>
                </a:pPr>
                <a:r>
                  <a:rPr lang="en-US" dirty="0"/>
                  <a:t>Suppose we have a loss function</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1</m:t>
                              </m:r>
                            </m:e>
                          </m:d>
                        </m:e>
                      </m:d>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𝑂𝐷𝐸𝑆𝑜𝑙𝑣𝑒</m:t>
                      </m:r>
                      <m:d>
                        <m:dPr>
                          <m:ctrlPr>
                            <a:rPr lang="en-US" b="0" i="1" smtClean="0">
                              <a:latin typeface="Cambria Math" panose="02040503050406030204" pitchFamily="18" charset="0"/>
                            </a:rPr>
                          </m:ctrlPr>
                        </m:dPr>
                        <m:e>
                          <m:r>
                            <a:rPr lang="en-US" b="0" i="1" smtClean="0">
                              <a:latin typeface="Cambria Math" panose="02040503050406030204" pitchFamily="18" charset="0"/>
                            </a:rPr>
                            <m:t>h</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0</m:t>
                                  </m:r>
                                </m:sub>
                              </m:sSub>
                            </m:e>
                          </m:d>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𝑡𝑜</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𝜃</m:t>
                          </m:r>
                        </m:e>
                      </m:d>
                    </m:oMath>
                  </m:oMathPara>
                </a14:m>
                <a:endParaRPr lang="en-US" dirty="0"/>
              </a:p>
              <a:p>
                <a:pPr marL="0" indent="0">
                  <a:buNone/>
                </a:pPr>
                <a:endParaRPr lang="en-US" dirty="0"/>
              </a:p>
              <a:p>
                <a:pPr marL="0" indent="0">
                  <a:buNone/>
                </a:pPr>
                <a:r>
                  <a:rPr lang="en-US" dirty="0"/>
                  <a:t>To optimize we want to calculate gradients w.r.t:</a:t>
                </a:r>
              </a:p>
              <a:p>
                <a:pPr marL="457200" lvl="1" indent="0">
                  <a:buNone/>
                </a:pPr>
                <a:endParaRPr lang="en-US" dirty="0"/>
              </a:p>
              <a:p>
                <a:pPr lvl="1"/>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oMath>
                </a14:m>
                <a:r>
                  <a:rPr lang="en-US" dirty="0"/>
                  <a:t>the state of our system at time t		</a:t>
                </a:r>
              </a:p>
              <a:p>
                <a:pPr marL="457200" lvl="1" indent="0">
                  <a:buNone/>
                </a:pPr>
                <a:endParaRPr lang="en-US" dirty="0"/>
              </a:p>
              <a:p>
                <a:pPr lvl="1"/>
                <a14:m>
                  <m:oMath xmlns:m="http://schemas.openxmlformats.org/officeDocument/2006/math">
                    <m:r>
                      <a:rPr lang="en-US" b="0" i="1" smtClean="0">
                        <a:latin typeface="Cambria Math" panose="02040503050406030204" pitchFamily="18" charset="0"/>
                      </a:rPr>
                      <m:t>𝜃</m:t>
                    </m:r>
                  </m:oMath>
                </a14:m>
                <a:r>
                  <a:rPr lang="en-US" dirty="0"/>
                  <a:t> Our network training parameters.</a:t>
                </a:r>
              </a:p>
              <a:p>
                <a:pPr marL="0" indent="0">
                  <a:buNone/>
                </a:pPr>
                <a:endParaRPr lang="en-US" dirty="0"/>
              </a:p>
              <a:p>
                <a:pPr marL="0" indent="0">
                  <a:buNone/>
                </a:pPr>
                <a:r>
                  <a:rPr lang="en-US" dirty="0"/>
                  <a:t>Now we must calculate the following gradients:</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 </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 </m:t>
                          </m:r>
                          <m:r>
                            <a:rPr lang="en-US" b="0" i="1" smtClean="0">
                              <a:latin typeface="Cambria Math" panose="02040503050406030204" pitchFamily="18" charset="0"/>
                            </a:rPr>
                            <m:t>𝜕𝜃</m:t>
                          </m:r>
                        </m:den>
                      </m:f>
                    </m:oMath>
                  </m:oMathPara>
                </a14:m>
                <a:endParaRPr lang="en-US" b="0"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AB0BC36A-5CCD-4F4F-BD00-EBEE17C4047D}"/>
                  </a:ext>
                </a:extLst>
              </p:cNvPr>
              <p:cNvSpPr>
                <a:spLocks noGrp="1" noRot="1" noChangeAspect="1" noMove="1" noResize="1" noEditPoints="1" noAdjustHandles="1" noChangeArrowheads="1" noChangeShapeType="1" noTextEdit="1"/>
              </p:cNvSpPr>
              <p:nvPr>
                <p:ph idx="1"/>
              </p:nvPr>
            </p:nvSpPr>
            <p:spPr>
              <a:xfrm>
                <a:off x="838200" y="1488831"/>
                <a:ext cx="10515600" cy="4787612"/>
              </a:xfrm>
              <a:blipFill>
                <a:blip r:embed="rId3"/>
                <a:stretch>
                  <a:fillRect l="-638" t="-2290"/>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4D2FC3F7-3B8C-4433-99E8-B7A6512C7A23}"/>
              </a:ext>
            </a:extLst>
          </p:cNvPr>
          <p:cNvSpPr>
            <a:spLocks noGrp="1"/>
          </p:cNvSpPr>
          <p:nvPr>
            <p:ph type="sldNum" sz="quarter" idx="12"/>
          </p:nvPr>
        </p:nvSpPr>
        <p:spPr/>
        <p:txBody>
          <a:bodyPr/>
          <a:lstStyle/>
          <a:p>
            <a:fld id="{CFCCF86A-BF53-4B99-BB4D-94D79D6DFC91}" type="slidenum">
              <a:rPr lang="en-IL" smtClean="0"/>
              <a:t>10</a:t>
            </a:fld>
            <a:endParaRPr lang="en-IL"/>
          </a:p>
        </p:txBody>
      </p:sp>
    </p:spTree>
    <p:extLst>
      <p:ext uri="{BB962C8B-B14F-4D97-AF65-F5344CB8AC3E}">
        <p14:creationId xmlns:p14="http://schemas.microsoft.com/office/powerpoint/2010/main" val="401702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60C962-E8A9-4108-8CD7-A99B9CF3158E}"/>
              </a:ext>
            </a:extLst>
          </p:cNvPr>
          <p:cNvSpPr>
            <a:spLocks noGrp="1"/>
          </p:cNvSpPr>
          <p:nvPr>
            <p:ph type="title"/>
          </p:nvPr>
        </p:nvSpPr>
        <p:spPr>
          <a:xfrm>
            <a:off x="643467" y="321734"/>
            <a:ext cx="10905066" cy="1135737"/>
          </a:xfrm>
        </p:spPr>
        <p:txBody>
          <a:bodyPr>
            <a:normAutofit/>
          </a:bodyPr>
          <a:lstStyle/>
          <a:p>
            <a:r>
              <a:rPr lang="en-US" sz="3600" dirty="0"/>
              <a:t>Neural ODE training and backward pass cont.</a:t>
            </a:r>
            <a:endParaRPr lang="he-IL" sz="3600" dirty="0"/>
          </a:p>
        </p:txBody>
      </p:sp>
      <p:sp>
        <p:nvSpPr>
          <p:cNvPr id="3" name="Content Placeholder 2">
            <a:extLst>
              <a:ext uri="{FF2B5EF4-FFF2-40B4-BE49-F238E27FC236}">
                <a16:creationId xmlns:a16="http://schemas.microsoft.com/office/drawing/2014/main" id="{440F0A3D-E1B3-42D4-8693-C979AF9FBE67}"/>
              </a:ext>
            </a:extLst>
          </p:cNvPr>
          <p:cNvSpPr>
            <a:spLocks noGrp="1"/>
          </p:cNvSpPr>
          <p:nvPr>
            <p:ph idx="1"/>
          </p:nvPr>
        </p:nvSpPr>
        <p:spPr>
          <a:xfrm>
            <a:off x="1014060" y="1670241"/>
            <a:ext cx="4008384" cy="4504555"/>
          </a:xfrm>
        </p:spPr>
        <p:txBody>
          <a:bodyPr>
            <a:normAutofit/>
          </a:bodyPr>
          <a:lstStyle/>
          <a:p>
            <a:r>
              <a:rPr lang="en-US" sz="2000" dirty="0"/>
              <a:t>Backpropagation in DNNs:</a:t>
            </a:r>
          </a:p>
          <a:p>
            <a:endParaRPr lang="en-US" sz="2000" dirty="0"/>
          </a:p>
          <a:p>
            <a:endParaRPr lang="en-US" sz="2000" dirty="0"/>
          </a:p>
          <a:p>
            <a:endParaRPr lang="en-US" sz="2000" dirty="0"/>
          </a:p>
          <a:p>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How do we apply this to a “black box” ODE solver with so called infinite number of layers?</a:t>
            </a:r>
            <a:endParaRPr lang="he-IL" sz="2000" dirty="0"/>
          </a:p>
          <a:p>
            <a:pPr marL="0" indent="0">
              <a:buNone/>
            </a:pPr>
            <a:endParaRPr lang="en-US" sz="2000" dirty="0"/>
          </a:p>
          <a:p>
            <a:pPr lvl="1"/>
            <a:endParaRPr lang="en-US" sz="2000" dirty="0"/>
          </a:p>
          <a:p>
            <a:pPr lvl="1"/>
            <a:endParaRPr lang="en-US" sz="2000" dirty="0"/>
          </a:p>
          <a:p>
            <a:endParaRPr lang="en-US" sz="2000" dirty="0"/>
          </a:p>
        </p:txBody>
      </p:sp>
      <p:grpSp>
        <p:nvGrpSpPr>
          <p:cNvPr id="139" name="Group 13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40" name="Rectangle 13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Isosceles Triangle 14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8" name="Picture 4" descr="How Backpropagation Algorithm Works">
            <a:extLst>
              <a:ext uri="{FF2B5EF4-FFF2-40B4-BE49-F238E27FC236}">
                <a16:creationId xmlns:a16="http://schemas.microsoft.com/office/drawing/2014/main" id="{97690A6F-60A3-47F5-BC71-12270D4D5A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5990" y="1321552"/>
            <a:ext cx="4877371" cy="2540873"/>
          </a:xfrm>
          <a:prstGeom prst="rect">
            <a:avLst/>
          </a:prstGeom>
          <a:noFill/>
          <a:extLst>
            <a:ext uri="{909E8E84-426E-40DD-AFC4-6F175D3DCCD1}">
              <a14:hiddenFill xmlns:a14="http://schemas.microsoft.com/office/drawing/2010/main">
                <a:solidFill>
                  <a:srgbClr val="FFFFFF"/>
                </a:solidFill>
              </a14:hiddenFill>
            </a:ext>
          </a:extLst>
        </p:spPr>
      </p:pic>
      <p:grpSp>
        <p:nvGrpSpPr>
          <p:cNvPr id="143" name="Group 14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4" name="Isosceles Triangle 14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Content Placeholder 5">
            <a:extLst>
              <a:ext uri="{FF2B5EF4-FFF2-40B4-BE49-F238E27FC236}">
                <a16:creationId xmlns:a16="http://schemas.microsoft.com/office/drawing/2014/main" id="{A9883A83-514F-488D-94D8-0055090907C3}"/>
              </a:ext>
            </a:extLst>
          </p:cNvPr>
          <p:cNvPicPr>
            <a:picLocks noChangeAspect="1"/>
          </p:cNvPicPr>
          <p:nvPr/>
        </p:nvPicPr>
        <p:blipFill>
          <a:blip r:embed="rId4"/>
          <a:stretch>
            <a:fillRect/>
          </a:stretch>
        </p:blipFill>
        <p:spPr>
          <a:xfrm>
            <a:off x="5452432" y="4431321"/>
            <a:ext cx="6253212" cy="1672734"/>
          </a:xfrm>
          <a:prstGeom prst="rect">
            <a:avLst/>
          </a:prstGeom>
        </p:spPr>
      </p:pic>
      <p:sp>
        <p:nvSpPr>
          <p:cNvPr id="4" name="Slide Number Placeholder 3">
            <a:extLst>
              <a:ext uri="{FF2B5EF4-FFF2-40B4-BE49-F238E27FC236}">
                <a16:creationId xmlns:a16="http://schemas.microsoft.com/office/drawing/2014/main" id="{7169C0F3-38B0-4FF8-96EB-99C88D646926}"/>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11</a:t>
            </a:fld>
            <a:endParaRPr lang="en-IL"/>
          </a:p>
        </p:txBody>
      </p:sp>
    </p:spTree>
    <p:extLst>
      <p:ext uri="{BB962C8B-B14F-4D97-AF65-F5344CB8AC3E}">
        <p14:creationId xmlns:p14="http://schemas.microsoft.com/office/powerpoint/2010/main" val="2817830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190837" y="182317"/>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209719" y="1675022"/>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209719" y="1675022"/>
                <a:ext cx="5886281" cy="4300046"/>
              </a:xfrm>
              <a:blipFill>
                <a:blip r:embed="rId3"/>
                <a:stretch>
                  <a:fillRect l="-2070" t="-2411"/>
                </a:stretch>
              </a:blipFill>
            </p:spPr>
            <p:txBody>
              <a:bodyPr/>
              <a:lstStyle/>
              <a:p>
                <a:r>
                  <a:rPr lang="he-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12</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427098" y="1773222"/>
                <a:ext cx="4936141"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	</a:t>
                </a:r>
                <a:endParaRPr lang="en-US" dirty="0"/>
              </a:p>
            </p:txBody>
          </p:sp>
        </mc:Choice>
        <mc:Fallback xmlns="">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427098" y="1773222"/>
                <a:ext cx="4936141" cy="4300046"/>
              </a:xfrm>
              <a:prstGeom prst="rect">
                <a:avLst/>
              </a:prstGeom>
              <a:blipFill>
                <a:blip r:embed="rId5"/>
                <a:stretch>
                  <a:fillRect l="-2469" t="-2411"/>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6247051" y="1759414"/>
            <a:ext cx="0" cy="466566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639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23205" y="13761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13</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757556"/>
                <a:ext cx="5886273"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dirty="0"/>
              </a:p>
            </p:txBody>
          </p:sp>
        </mc:Choice>
        <mc:Fallback xmlns="">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757556"/>
                <a:ext cx="5886273" cy="4300046"/>
              </a:xfrm>
              <a:prstGeom prst="rect">
                <a:avLst/>
              </a:prstGeom>
              <a:blipFill>
                <a:blip r:embed="rId5"/>
                <a:stretch>
                  <a:fillRect l="-2070" t="-2266"/>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5188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71758" y="7964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14</a:t>
            </a:fld>
            <a:endParaRPr lang="en-IL"/>
          </a:p>
        </p:txBody>
      </p:sp>
      <p:sp>
        <p:nvSpPr>
          <p:cNvPr id="9" name="TextBox 8">
            <a:extLst>
              <a:ext uri="{FF2B5EF4-FFF2-40B4-BE49-F238E27FC236}">
                <a16:creationId xmlns:a16="http://schemas.microsoft.com/office/drawing/2014/main" id="{E7767010-8235-4C4D-AD1F-0EDB83DE37A7}"/>
              </a:ext>
            </a:extLst>
          </p:cNvPr>
          <p:cNvSpPr txBox="1"/>
          <p:nvPr/>
        </p:nvSpPr>
        <p:spPr>
          <a:xfrm>
            <a:off x="329750" y="6240410"/>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757556"/>
                <a:ext cx="5886273" cy="43000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i="1" dirty="0">
                    <a:latin typeface="Cambria Math" panose="02040503050406030204" pitchFamily="18" charset="0"/>
                  </a:rPr>
                  <a:t>Define the adjoint: </a:t>
                </a:r>
                <a14:m>
                  <m:oMath xmlns:m="http://schemas.openxmlformats.org/officeDocument/2006/math">
                    <m:r>
                      <a:rPr lang="en-US" b="0" i="1" smtClean="0">
                        <a:latin typeface="Cambria Math" panose="02040503050406030204" pitchFamily="18" charset="0"/>
                      </a:rPr>
                      <m:t>𝑎</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den>
                    </m:f>
                    <m:r>
                      <a:rPr lang="en-US" b="0" i="1" smtClean="0">
                        <a:latin typeface="Cambria Math" panose="02040503050406030204" pitchFamily="18" charset="0"/>
                      </a:rPr>
                      <m:t> </m:t>
                    </m:r>
                  </m:oMath>
                </a14:m>
                <a:endParaRPr lang="en-US" i="1" dirty="0">
                  <a:latin typeface="Cambria Math" panose="02040503050406030204" pitchFamily="18" charset="0"/>
                </a:endParaRPr>
              </a:p>
              <a:p>
                <a:pPr marL="0" indent="0" algn="just">
                  <a:buFont typeface="Arial" panose="020B0604020202020204" pitchFamily="34" charset="0"/>
                  <a:buNone/>
                </a:pPr>
                <a:r>
                  <a:rPr lang="en-US"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b="0" dirty="0"/>
              </a:p>
              <a:p>
                <a:pPr marL="0" indent="0" algn="just">
                  <a:buNone/>
                </a:pPr>
                <a:r>
                  <a:rPr lang="en-US" i="1" dirty="0">
                    <a:latin typeface="Cambria Math" panose="02040503050406030204" pitchFamily="18" charset="0"/>
                  </a:rPr>
                  <a:t>Backward</a:t>
                </a:r>
                <a:r>
                  <a:rPr lang="en-US" sz="2400" i="1" dirty="0">
                    <a:latin typeface="Cambria Math" panose="02040503050406030204" pitchFamily="18" charset="0"/>
                  </a:rPr>
                  <a:t>:</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757556"/>
                <a:ext cx="5886273" cy="4300046"/>
              </a:xfrm>
              <a:prstGeom prst="rect">
                <a:avLst/>
              </a:prstGeom>
              <a:blipFill>
                <a:blip r:embed="rId5"/>
                <a:stretch>
                  <a:fillRect l="-2070" t="-2266"/>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
        <p:nvSpPr>
          <p:cNvPr id="5" name="Left Brace 4">
            <a:extLst>
              <a:ext uri="{FF2B5EF4-FFF2-40B4-BE49-F238E27FC236}">
                <a16:creationId xmlns:a16="http://schemas.microsoft.com/office/drawing/2014/main" id="{0DA4AFEB-BCEA-4FF5-80A1-8C3F6632D09E}"/>
              </a:ext>
            </a:extLst>
          </p:cNvPr>
          <p:cNvSpPr/>
          <p:nvPr/>
        </p:nvSpPr>
        <p:spPr>
          <a:xfrm rot="16200000">
            <a:off x="6570585" y="4962589"/>
            <a:ext cx="326443" cy="790560"/>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1" name="Left Brace 10">
            <a:extLst>
              <a:ext uri="{FF2B5EF4-FFF2-40B4-BE49-F238E27FC236}">
                <a16:creationId xmlns:a16="http://schemas.microsoft.com/office/drawing/2014/main" id="{C2DF0874-E6ED-439C-BF70-8321E05BA5BA}"/>
              </a:ext>
            </a:extLst>
          </p:cNvPr>
          <p:cNvSpPr/>
          <p:nvPr/>
        </p:nvSpPr>
        <p:spPr>
          <a:xfrm rot="16200000">
            <a:off x="10324614" y="4558694"/>
            <a:ext cx="326443" cy="1924793"/>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6" name="TextBox 5">
            <a:extLst>
              <a:ext uri="{FF2B5EF4-FFF2-40B4-BE49-F238E27FC236}">
                <a16:creationId xmlns:a16="http://schemas.microsoft.com/office/drawing/2014/main" id="{811B919E-C438-417D-82B4-C4EDF8578B74}"/>
              </a:ext>
            </a:extLst>
          </p:cNvPr>
          <p:cNvSpPr txBox="1"/>
          <p:nvPr/>
        </p:nvSpPr>
        <p:spPr>
          <a:xfrm>
            <a:off x="6095999" y="5556129"/>
            <a:ext cx="1502419" cy="369332"/>
          </a:xfrm>
          <a:prstGeom prst="rect">
            <a:avLst/>
          </a:prstGeom>
          <a:noFill/>
        </p:spPr>
        <p:txBody>
          <a:bodyPr wrap="square" rtlCol="1">
            <a:spAutoFit/>
          </a:bodyPr>
          <a:lstStyle/>
          <a:p>
            <a:r>
              <a:rPr lang="en-US" dirty="0">
                <a:solidFill>
                  <a:srgbClr val="00B050"/>
                </a:solidFill>
              </a:rPr>
              <a:t>Adjoint state</a:t>
            </a:r>
            <a:endParaRPr lang="he-IL" dirty="0">
              <a:solidFill>
                <a:srgbClr val="00B050"/>
              </a:solidFill>
            </a:endParaRPr>
          </a:p>
        </p:txBody>
      </p:sp>
      <p:sp>
        <p:nvSpPr>
          <p:cNvPr id="13" name="TextBox 12">
            <a:extLst>
              <a:ext uri="{FF2B5EF4-FFF2-40B4-BE49-F238E27FC236}">
                <a16:creationId xmlns:a16="http://schemas.microsoft.com/office/drawing/2014/main" id="{00171E3B-69F4-46AC-89DA-BEC725C19DF4}"/>
              </a:ext>
            </a:extLst>
          </p:cNvPr>
          <p:cNvSpPr txBox="1"/>
          <p:nvPr/>
        </p:nvSpPr>
        <p:spPr>
          <a:xfrm>
            <a:off x="9046216" y="5694240"/>
            <a:ext cx="3011585" cy="369332"/>
          </a:xfrm>
          <a:prstGeom prst="rect">
            <a:avLst/>
          </a:prstGeom>
          <a:noFill/>
        </p:spPr>
        <p:txBody>
          <a:bodyPr wrap="square">
            <a:spAutoFit/>
          </a:bodyPr>
          <a:lstStyle/>
          <a:p>
            <a:pPr marL="0" indent="0" algn="just">
              <a:buFont typeface="Arial" panose="020B0604020202020204" pitchFamily="34" charset="0"/>
              <a:buNone/>
            </a:pPr>
            <a:r>
              <a:rPr lang="en-US" sz="1800" dirty="0">
                <a:solidFill>
                  <a:srgbClr val="00B050"/>
                </a:solidFill>
              </a:rPr>
              <a:t>Adjoint Differential </a:t>
            </a:r>
            <a:r>
              <a:rPr lang="en-US" dirty="0">
                <a:solidFill>
                  <a:srgbClr val="00B050"/>
                </a:solidFill>
              </a:rPr>
              <a:t>E</a:t>
            </a:r>
            <a:r>
              <a:rPr lang="en-US" sz="1800" dirty="0">
                <a:solidFill>
                  <a:srgbClr val="00B050"/>
                </a:solidFill>
              </a:rPr>
              <a:t>quation </a:t>
            </a:r>
          </a:p>
        </p:txBody>
      </p:sp>
    </p:spTree>
    <p:extLst>
      <p:ext uri="{BB962C8B-B14F-4D97-AF65-F5344CB8AC3E}">
        <p14:creationId xmlns:p14="http://schemas.microsoft.com/office/powerpoint/2010/main" val="1879259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7003F-3109-4330-A386-1E23BC4B6AFA}"/>
              </a:ext>
            </a:extLst>
          </p:cNvPr>
          <p:cNvSpPr>
            <a:spLocks noGrp="1"/>
          </p:cNvSpPr>
          <p:nvPr>
            <p:ph type="title"/>
          </p:nvPr>
        </p:nvSpPr>
        <p:spPr>
          <a:xfrm>
            <a:off x="271758" y="79646"/>
            <a:ext cx="10515600" cy="1325563"/>
          </a:xfrm>
        </p:spPr>
        <p:txBody>
          <a:bodyPr>
            <a:normAutofit/>
          </a:bodyPr>
          <a:lstStyle/>
          <a:p>
            <a:r>
              <a:rPr lang="en-US" dirty="0"/>
              <a:t>Adjoint sensitivity method</a:t>
            </a:r>
            <a:br>
              <a:rPr lang="en-US" dirty="0"/>
            </a:br>
            <a:r>
              <a:rPr lang="en-US" dirty="0"/>
              <a:t>Continuous-time Backpropagation</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8A0095-5D2B-47F9-857A-47989D82191A}"/>
                  </a:ext>
                </a:extLst>
              </p:cNvPr>
              <p:cNvSpPr>
                <a:spLocks noGrp="1"/>
              </p:cNvSpPr>
              <p:nvPr>
                <p:ph idx="1"/>
              </p:nvPr>
            </p:nvSpPr>
            <p:spPr>
              <a:xfrm>
                <a:off x="134192" y="1815526"/>
                <a:ext cx="5886281" cy="4300046"/>
              </a:xfrm>
            </p:spPr>
            <p:txBody>
              <a:bodyPr>
                <a:normAutofit/>
              </a:bodyPr>
              <a:lstStyle/>
              <a:p>
                <a:pPr marL="0" indent="0" algn="just">
                  <a:buNone/>
                </a:pPr>
                <a:r>
                  <a:rPr lang="en-US" u="sng" dirty="0"/>
                  <a:t>Residual network. </a:t>
                </a:r>
                <a:r>
                  <a:rPr lang="en-US" dirty="0"/>
                  <a:t>	</a:t>
                </a:r>
              </a:p>
              <a:p>
                <a:pPr marL="0" indent="0" algn="just">
                  <a:buNone/>
                </a:pPr>
                <a:endParaRPr lang="en-US" i="1" u="sng"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m:oMathPara>
                </a14:m>
                <a:endParaRPr lang="en-US" dirty="0"/>
              </a:p>
              <a:p>
                <a:pPr marL="0" indent="0">
                  <a:buNone/>
                </a:pPr>
                <a:r>
                  <a:rPr lang="en-US" dirty="0"/>
                  <a:t>Forward: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oMath>
                </a14:m>
                <a:endParaRPr lang="en-US" dirty="0"/>
              </a:p>
              <a:p>
                <a:pPr marL="0" indent="0">
                  <a:buNone/>
                </a:pPr>
                <a:r>
                  <a:rPr lang="en-US" dirty="0"/>
                  <a:t>Backward: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den>
                    </m:f>
                  </m:oMath>
                </a14:m>
                <a:endParaRPr lang="en-US" dirty="0"/>
              </a:p>
              <a:p>
                <a:pPr marL="0" indent="0">
                  <a:buNone/>
                </a:pPr>
                <a:r>
                  <a:rPr lang="en-US" dirty="0"/>
                  <a:t>Params: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𝐿</m:t>
                        </m:r>
                      </m:num>
                      <m:den>
                        <m:r>
                          <a:rPr lang="en-US" b="0" i="1" smtClean="0">
                            <a:latin typeface="Cambria Math" panose="02040503050406030204" pitchFamily="18" charset="0"/>
                          </a:rPr>
                          <m:t>𝜕𝜃</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rPr>
                              <m:t>𝜃</m:t>
                            </m:r>
                          </m:e>
                        </m:d>
                      </m:num>
                      <m:den>
                        <m:r>
                          <a:rPr lang="en-US" i="1">
                            <a:latin typeface="Cambria Math" panose="02040503050406030204" pitchFamily="18" charset="0"/>
                          </a:rPr>
                          <m:t>𝜕</m:t>
                        </m:r>
                        <m:r>
                          <a:rPr lang="en-US" b="0" i="1" smtClean="0">
                            <a:latin typeface="Cambria Math" panose="02040503050406030204" pitchFamily="18" charset="0"/>
                          </a:rPr>
                          <m:t>𝜃</m:t>
                        </m:r>
                      </m:den>
                    </m:f>
                  </m:oMath>
                </a14:m>
                <a:endParaRPr lang="en-US" dirty="0"/>
              </a:p>
            </p:txBody>
          </p:sp>
        </mc:Choice>
        <mc:Fallback xmlns="">
          <p:sp>
            <p:nvSpPr>
              <p:cNvPr id="3" name="Content Placeholder 2">
                <a:extLst>
                  <a:ext uri="{FF2B5EF4-FFF2-40B4-BE49-F238E27FC236}">
                    <a16:creationId xmlns:a16="http://schemas.microsoft.com/office/drawing/2014/main" id="{A78A0095-5D2B-47F9-857A-47989D82191A}"/>
                  </a:ext>
                </a:extLst>
              </p:cNvPr>
              <p:cNvSpPr>
                <a:spLocks noGrp="1" noRot="1" noChangeAspect="1" noMove="1" noResize="1" noEditPoints="1" noAdjustHandles="1" noChangeArrowheads="1" noChangeShapeType="1" noTextEdit="1"/>
              </p:cNvSpPr>
              <p:nvPr>
                <p:ph idx="1"/>
              </p:nvPr>
            </p:nvSpPr>
            <p:spPr>
              <a:xfrm>
                <a:off x="134192" y="1815526"/>
                <a:ext cx="5886281" cy="4300046"/>
              </a:xfrm>
              <a:blipFill>
                <a:blip r:embed="rId3"/>
                <a:stretch>
                  <a:fillRect l="-2070" t="-2411"/>
                </a:stretch>
              </a:blipFill>
            </p:spPr>
            <p:txBody>
              <a:bodyPr/>
              <a:lstStyle/>
              <a:p>
                <a:r>
                  <a:rPr lang="en-IL">
                    <a:noFill/>
                  </a:rPr>
                  <a:t> </a:t>
                </a:r>
              </a:p>
            </p:txBody>
          </p:sp>
        </mc:Fallback>
      </mc:AlternateContent>
      <p:sp>
        <p:nvSpPr>
          <p:cNvPr id="4" name="Slide Number Placeholder 3">
            <a:extLst>
              <a:ext uri="{FF2B5EF4-FFF2-40B4-BE49-F238E27FC236}">
                <a16:creationId xmlns:a16="http://schemas.microsoft.com/office/drawing/2014/main" id="{A5AC9BD3-9709-4398-978B-C85267E9AA67}"/>
              </a:ext>
            </a:extLst>
          </p:cNvPr>
          <p:cNvSpPr>
            <a:spLocks noGrp="1"/>
          </p:cNvSpPr>
          <p:nvPr>
            <p:ph type="sldNum" sz="quarter" idx="12"/>
          </p:nvPr>
        </p:nvSpPr>
        <p:spPr/>
        <p:txBody>
          <a:bodyPr/>
          <a:lstStyle/>
          <a:p>
            <a:fld id="{CFCCF86A-BF53-4B99-BB4D-94D79D6DFC91}" type="slidenum">
              <a:rPr lang="en-IL" smtClean="0"/>
              <a:t>15</a:t>
            </a:fld>
            <a:endParaRPr lang="en-IL" dirty="0"/>
          </a:p>
        </p:txBody>
      </p:sp>
      <p:sp>
        <p:nvSpPr>
          <p:cNvPr id="9" name="TextBox 8">
            <a:extLst>
              <a:ext uri="{FF2B5EF4-FFF2-40B4-BE49-F238E27FC236}">
                <a16:creationId xmlns:a16="http://schemas.microsoft.com/office/drawing/2014/main" id="{E7767010-8235-4C4D-AD1F-0EDB83DE37A7}"/>
              </a:ext>
            </a:extLst>
          </p:cNvPr>
          <p:cNvSpPr txBox="1"/>
          <p:nvPr/>
        </p:nvSpPr>
        <p:spPr>
          <a:xfrm>
            <a:off x="271758" y="6241681"/>
            <a:ext cx="6097348"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F72B835F-5521-47AD-943A-E5388B726C28}"/>
                  </a:ext>
                </a:extLst>
              </p:cNvPr>
              <p:cNvSpPr txBox="1">
                <a:spLocks/>
              </p:cNvSpPr>
              <p:nvPr/>
            </p:nvSpPr>
            <p:spPr>
              <a:xfrm>
                <a:off x="6171528" y="1464658"/>
                <a:ext cx="5886273" cy="489169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u="sng" dirty="0"/>
                  <a:t>Adjoint method</a:t>
                </a:r>
              </a:p>
              <a:p>
                <a:pPr marL="0" indent="0" algn="just">
                  <a:buFont typeface="Arial" panose="020B0604020202020204" pitchFamily="34" charset="0"/>
                  <a:buNone/>
                </a:pPr>
                <a:r>
                  <a:rPr lang="en-US" sz="2400" i="1" dirty="0">
                    <a:latin typeface="Cambria Math" panose="02040503050406030204" pitchFamily="18" charset="0"/>
                  </a:rPr>
                  <a:t>Define the adjoint: </a:t>
                </a:r>
                <a14:m>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𝐿</m:t>
                        </m:r>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 </m:t>
                    </m:r>
                  </m:oMath>
                </a14:m>
                <a:endParaRPr lang="en-US" sz="2400" i="1" dirty="0">
                  <a:latin typeface="Cambria Math" panose="02040503050406030204" pitchFamily="18" charset="0"/>
                </a:endParaRPr>
              </a:p>
              <a:p>
                <a:pPr marL="0" indent="0" algn="just">
                  <a:buFont typeface="Arial" panose="020B0604020202020204" pitchFamily="34" charset="0"/>
                  <a:buNone/>
                </a:pPr>
                <a:r>
                  <a:rPr lang="en-US" sz="2400" i="1" dirty="0">
                    <a:latin typeface="Cambria Math" panose="02040503050406030204" pitchFamily="18" charset="0"/>
                  </a:rPr>
                  <a:t>Forward:</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r>
                            <a:rPr lang="en-US" sz="2400" b="0" i="1" smtClean="0">
                              <a:latin typeface="Cambria Math" panose="02040503050406030204" pitchFamily="18" charset="0"/>
                            </a:rPr>
                            <m:t>𝑑𝑡</m:t>
                          </m:r>
                          <m:r>
                            <a:rPr lang="en-US" sz="2400" b="0" i="1" smtClean="0">
                              <a:latin typeface="Cambria Math" panose="02040503050406030204" pitchFamily="18" charset="0"/>
                            </a:rPr>
                            <m:t> </m:t>
                          </m:r>
                        </m:e>
                      </m:nary>
                    </m:oMath>
                  </m:oMathPara>
                </a14:m>
                <a:endParaRPr lang="en-US" sz="2400" b="0" dirty="0"/>
              </a:p>
              <a:p>
                <a:pPr marL="0" indent="0" algn="just">
                  <a:buNone/>
                </a:pPr>
                <a:r>
                  <a:rPr lang="en-US" sz="2400" i="1" dirty="0">
                    <a:latin typeface="Cambria Math" panose="02040503050406030204" pitchFamily="18" charset="0"/>
                  </a:rPr>
                  <a:t>Backward:</a:t>
                </a:r>
              </a:p>
              <a:p>
                <a:pPr marL="0" indent="0" algn="jus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𝑎</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e>
                              </m:d>
                            </m:num>
                            <m:den>
                              <m:r>
                                <a:rPr lang="en-US" sz="2400" b="0" i="1" smtClean="0">
                                  <a:latin typeface="Cambria Math" panose="02040503050406030204" pitchFamily="18" charset="0"/>
                                </a:rPr>
                                <m:t>𝜕</m:t>
                              </m:r>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a:p>
                <a:pPr marL="0" indent="0" algn="just">
                  <a:buNone/>
                </a:pPr>
                <a:endParaRPr lang="en-US" sz="2400" i="1" dirty="0">
                  <a:latin typeface="Cambria Math" panose="02040503050406030204" pitchFamily="18" charset="0"/>
                </a:endParaRPr>
              </a:p>
              <a:p>
                <a:pPr marL="0" indent="0" algn="just">
                  <a:buNone/>
                </a:pPr>
                <a:r>
                  <a:rPr lang="en-US" sz="2400" i="1" dirty="0">
                    <a:latin typeface="Cambria Math" panose="02040503050406030204" pitchFamily="18" charset="0"/>
                  </a:rPr>
                  <a:t>Params:</a:t>
                </a:r>
              </a:p>
              <a:p>
                <a:pPr marL="0" indent="0" algn="just">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𝐿</m:t>
                          </m:r>
                        </m:num>
                        <m:den>
                          <m:r>
                            <a:rPr lang="en-US" sz="2400" b="0" i="1" smtClean="0">
                              <a:latin typeface="Cambria Math" panose="02040503050406030204" pitchFamily="18" charset="0"/>
                            </a:rPr>
                            <m:t>𝜕𝜃</m:t>
                          </m:r>
                        </m:den>
                      </m:f>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1</m:t>
                          </m:r>
                        </m:sup>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𝑡</m:t>
                              </m:r>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r>
                                    <a:rPr lang="en-US" sz="2400" b="0" i="1" smtClean="0">
                                      <a:latin typeface="Cambria Math" panose="02040503050406030204" pitchFamily="18" charset="0"/>
                                    </a:rPr>
                                    <m:t>𝜃</m:t>
                                  </m:r>
                                </m:e>
                              </m:d>
                            </m:num>
                            <m:den>
                              <m:r>
                                <a:rPr lang="en-US" sz="2400" b="0" i="1" smtClean="0">
                                  <a:latin typeface="Cambria Math" panose="02040503050406030204" pitchFamily="18" charset="0"/>
                                </a:rPr>
                                <m:t>𝜕𝜃</m:t>
                              </m:r>
                            </m:den>
                          </m:f>
                          <m:r>
                            <a:rPr lang="en-US" sz="2400" b="0" i="1" smtClean="0">
                              <a:latin typeface="Cambria Math" panose="02040503050406030204" pitchFamily="18" charset="0"/>
                            </a:rPr>
                            <m:t>𝑑𝑡</m:t>
                          </m:r>
                        </m:e>
                      </m:nary>
                    </m:oMath>
                  </m:oMathPara>
                </a14:m>
                <a:endParaRPr lang="en-US" sz="2400" i="1" dirty="0">
                  <a:latin typeface="Cambria Math" panose="02040503050406030204" pitchFamily="18" charset="0"/>
                </a:endParaRPr>
              </a:p>
            </p:txBody>
          </p:sp>
        </mc:Choice>
        <mc:Fallback xmlns="">
          <p:sp>
            <p:nvSpPr>
              <p:cNvPr id="10" name="Content Placeholder 2">
                <a:extLst>
                  <a:ext uri="{FF2B5EF4-FFF2-40B4-BE49-F238E27FC236}">
                    <a16:creationId xmlns:a16="http://schemas.microsoft.com/office/drawing/2014/main" id="{F72B835F-5521-47AD-943A-E5388B726C28}"/>
                  </a:ext>
                </a:extLst>
              </p:cNvPr>
              <p:cNvSpPr txBox="1">
                <a:spLocks noRot="1" noChangeAspect="1" noMove="1" noResize="1" noEditPoints="1" noAdjustHandles="1" noChangeArrowheads="1" noChangeShapeType="1" noTextEdit="1"/>
              </p:cNvSpPr>
              <p:nvPr/>
            </p:nvSpPr>
            <p:spPr>
              <a:xfrm>
                <a:off x="6171528" y="1464658"/>
                <a:ext cx="5886273" cy="4891692"/>
              </a:xfrm>
              <a:prstGeom prst="rect">
                <a:avLst/>
              </a:prstGeom>
              <a:blipFill>
                <a:blip r:embed="rId5"/>
                <a:stretch>
                  <a:fillRect l="-1863" t="-1868"/>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DC01EE4D-CDDF-4D16-80D4-04F77FE330CA}"/>
              </a:ext>
            </a:extLst>
          </p:cNvPr>
          <p:cNvCxnSpPr/>
          <p:nvPr/>
        </p:nvCxnSpPr>
        <p:spPr>
          <a:xfrm>
            <a:off x="5931462" y="1759414"/>
            <a:ext cx="0" cy="4665662"/>
          </a:xfrm>
          <a:prstGeom prst="line">
            <a:avLst/>
          </a:prstGeom>
        </p:spPr>
        <p:style>
          <a:lnRef idx="3">
            <a:schemeClr val="dk1"/>
          </a:lnRef>
          <a:fillRef idx="0">
            <a:schemeClr val="dk1"/>
          </a:fillRef>
          <a:effectRef idx="2">
            <a:schemeClr val="dk1"/>
          </a:effectRef>
          <a:fontRef idx="minor">
            <a:schemeClr val="tx1"/>
          </a:fontRef>
        </p:style>
      </p:cxnSp>
      <p:sp>
        <p:nvSpPr>
          <p:cNvPr id="5" name="Left Brace 4">
            <a:extLst>
              <a:ext uri="{FF2B5EF4-FFF2-40B4-BE49-F238E27FC236}">
                <a16:creationId xmlns:a16="http://schemas.microsoft.com/office/drawing/2014/main" id="{0DA4AFEB-BCEA-4FF5-80A1-8C3F6632D09E}"/>
              </a:ext>
            </a:extLst>
          </p:cNvPr>
          <p:cNvSpPr/>
          <p:nvPr/>
        </p:nvSpPr>
        <p:spPr>
          <a:xfrm rot="16200000">
            <a:off x="6764796" y="4234071"/>
            <a:ext cx="326443" cy="790560"/>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1" name="Left Brace 10">
            <a:extLst>
              <a:ext uri="{FF2B5EF4-FFF2-40B4-BE49-F238E27FC236}">
                <a16:creationId xmlns:a16="http://schemas.microsoft.com/office/drawing/2014/main" id="{C2DF0874-E6ED-439C-BF70-8321E05BA5BA}"/>
              </a:ext>
            </a:extLst>
          </p:cNvPr>
          <p:cNvSpPr/>
          <p:nvPr/>
        </p:nvSpPr>
        <p:spPr>
          <a:xfrm rot="16200000">
            <a:off x="10206433" y="3854598"/>
            <a:ext cx="326444" cy="1772733"/>
          </a:xfrm>
          <a:prstGeom prst="lef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6" name="TextBox 5">
            <a:extLst>
              <a:ext uri="{FF2B5EF4-FFF2-40B4-BE49-F238E27FC236}">
                <a16:creationId xmlns:a16="http://schemas.microsoft.com/office/drawing/2014/main" id="{811B919E-C438-417D-82B4-C4EDF8578B74}"/>
              </a:ext>
            </a:extLst>
          </p:cNvPr>
          <p:cNvSpPr txBox="1"/>
          <p:nvPr/>
        </p:nvSpPr>
        <p:spPr>
          <a:xfrm>
            <a:off x="6176807" y="4740966"/>
            <a:ext cx="1502419" cy="369332"/>
          </a:xfrm>
          <a:prstGeom prst="rect">
            <a:avLst/>
          </a:prstGeom>
          <a:noFill/>
        </p:spPr>
        <p:txBody>
          <a:bodyPr wrap="square" rtlCol="1">
            <a:spAutoFit/>
          </a:bodyPr>
          <a:lstStyle/>
          <a:p>
            <a:r>
              <a:rPr lang="en-US" dirty="0">
                <a:solidFill>
                  <a:srgbClr val="00B050"/>
                </a:solidFill>
              </a:rPr>
              <a:t>Adjoint state</a:t>
            </a:r>
            <a:endParaRPr lang="he-IL" dirty="0">
              <a:solidFill>
                <a:srgbClr val="00B050"/>
              </a:solidFill>
            </a:endParaRPr>
          </a:p>
        </p:txBody>
      </p:sp>
      <p:sp>
        <p:nvSpPr>
          <p:cNvPr id="13" name="TextBox 12">
            <a:extLst>
              <a:ext uri="{FF2B5EF4-FFF2-40B4-BE49-F238E27FC236}">
                <a16:creationId xmlns:a16="http://schemas.microsoft.com/office/drawing/2014/main" id="{00171E3B-69F4-46AC-89DA-BEC725C19DF4}"/>
              </a:ext>
            </a:extLst>
          </p:cNvPr>
          <p:cNvSpPr txBox="1"/>
          <p:nvPr/>
        </p:nvSpPr>
        <p:spPr>
          <a:xfrm>
            <a:off x="8956077" y="4846217"/>
            <a:ext cx="3011585" cy="369332"/>
          </a:xfrm>
          <a:prstGeom prst="rect">
            <a:avLst/>
          </a:prstGeom>
          <a:noFill/>
        </p:spPr>
        <p:txBody>
          <a:bodyPr wrap="square">
            <a:spAutoFit/>
          </a:bodyPr>
          <a:lstStyle/>
          <a:p>
            <a:pPr marL="0" indent="0" algn="just">
              <a:buFont typeface="Arial" panose="020B0604020202020204" pitchFamily="34" charset="0"/>
              <a:buNone/>
            </a:pPr>
            <a:r>
              <a:rPr lang="en-US" sz="1800" dirty="0">
                <a:solidFill>
                  <a:srgbClr val="00B050"/>
                </a:solidFill>
              </a:rPr>
              <a:t>Adjoint Differential </a:t>
            </a:r>
            <a:r>
              <a:rPr lang="en-US" dirty="0">
                <a:solidFill>
                  <a:srgbClr val="00B050"/>
                </a:solidFill>
              </a:rPr>
              <a:t>E</a:t>
            </a:r>
            <a:r>
              <a:rPr lang="en-US" sz="1800" dirty="0">
                <a:solidFill>
                  <a:srgbClr val="00B050"/>
                </a:solidFill>
              </a:rPr>
              <a:t>quation </a:t>
            </a:r>
          </a:p>
        </p:txBody>
      </p:sp>
    </p:spTree>
    <p:extLst>
      <p:ext uri="{BB962C8B-B14F-4D97-AF65-F5344CB8AC3E}">
        <p14:creationId xmlns:p14="http://schemas.microsoft.com/office/powerpoint/2010/main" val="112535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553A77E-62E1-4346-BFCB-140251848124}"/>
              </a:ext>
            </a:extLst>
          </p:cNvPr>
          <p:cNvSpPr txBox="1"/>
          <p:nvPr/>
        </p:nvSpPr>
        <p:spPr>
          <a:xfrm>
            <a:off x="643467" y="321734"/>
            <a:ext cx="4970877"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500" kern="1200" dirty="0">
                <a:solidFill>
                  <a:schemeClr val="tx1"/>
                </a:solidFill>
                <a:latin typeface="+mj-lt"/>
                <a:ea typeface="+mj-ea"/>
                <a:cs typeface="+mj-cs"/>
              </a:rPr>
              <a:t>Adjoint sensitivity method</a:t>
            </a:r>
            <a:br>
              <a:rPr lang="en-US" sz="2500" kern="1200" dirty="0">
                <a:solidFill>
                  <a:schemeClr val="tx1"/>
                </a:solidFill>
                <a:latin typeface="+mj-lt"/>
                <a:ea typeface="+mj-ea"/>
                <a:cs typeface="+mj-cs"/>
              </a:rPr>
            </a:br>
            <a:r>
              <a:rPr lang="en-US" sz="2500" kern="1200" dirty="0">
                <a:solidFill>
                  <a:schemeClr val="tx1"/>
                </a:solidFill>
                <a:latin typeface="+mj-lt"/>
                <a:ea typeface="+mj-ea"/>
                <a:cs typeface="+mj-cs"/>
              </a:rPr>
              <a:t>continuous-time backpropagation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229C25D-1745-4C55-B95F-51C3FC89522A}"/>
                  </a:ext>
                </a:extLst>
              </p:cNvPr>
              <p:cNvSpPr txBox="1"/>
              <p:nvPr/>
            </p:nvSpPr>
            <p:spPr>
              <a:xfrm>
                <a:off x="548640" y="1782981"/>
                <a:ext cx="5065705" cy="4938494"/>
              </a:xfrm>
              <a:prstGeom prst="rect">
                <a:avLst/>
              </a:prstGeom>
            </p:spPr>
            <p:txBody>
              <a:bodyPr vert="horz" lIns="91440" tIns="45720" rIns="91440" bIns="45720" rtlCol="0">
                <a:noAutofit/>
              </a:bodyPr>
              <a:lstStyle/>
              <a:p>
                <a:pPr marL="285750" indent="-228600">
                  <a:lnSpc>
                    <a:spcPct val="90000"/>
                  </a:lnSpc>
                  <a:spcAft>
                    <a:spcPts val="600"/>
                  </a:spcAft>
                  <a:buFont typeface="Arial" panose="020B0604020202020204" pitchFamily="34" charset="0"/>
                  <a:buChar char="•"/>
                </a:pPr>
                <a:r>
                  <a:rPr lang="en-US" dirty="0"/>
                  <a:t>To calculate to forward pass we can just use the first ODE Solver for each state.</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Backward pass is calculated by the adjoint states second ODE Solver</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14:m>
                  <m:oMath xmlns:m="http://schemas.openxmlformats.org/officeDocument/2006/math">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e>
                    </m:d>
                    <m:r>
                      <a:rPr lang="en-US" b="0" i="1">
                        <a:latin typeface="Cambria Math" panose="02040503050406030204" pitchFamily="18" charset="0"/>
                      </a:rPr>
                      <m:t>+</m:t>
                    </m:r>
                    <m:nary>
                      <m:naryPr>
                        <m:ctrlPr>
                          <a:rPr lang="en-US" b="0" i="1">
                            <a:latin typeface="Cambria Math" panose="02040503050406030204" pitchFamily="18" charset="0"/>
                          </a:rPr>
                        </m:ctrlPr>
                      </m:naryPr>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1</m:t>
                        </m:r>
                      </m:sub>
                      <m:sup>
                        <m:r>
                          <a:rPr lang="en-US" b="0" i="1">
                            <a:latin typeface="Cambria Math" panose="02040503050406030204" pitchFamily="18" charset="0"/>
                          </a:rPr>
                          <m:t>𝑡</m:t>
                        </m:r>
                      </m:sup>
                      <m:e>
                        <m:r>
                          <a:rPr lang="en-US" b="0" i="1">
                            <a:latin typeface="Cambria Math" panose="02040503050406030204" pitchFamily="18" charset="0"/>
                          </a:rPr>
                          <m:t>𝑎</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f>
                          <m:fPr>
                            <m:ctrlPr>
                              <a:rPr lang="en-US" b="0" i="1">
                                <a:latin typeface="Cambria Math" panose="02040503050406030204" pitchFamily="18" charset="0"/>
                              </a:rPr>
                            </m:ctrlPr>
                          </m:fPr>
                          <m:num>
                            <m:r>
                              <a:rPr lang="en-US" b="0" i="1">
                                <a:latin typeface="Cambria Math" panose="02040503050406030204" pitchFamily="18" charset="0"/>
                              </a:rPr>
                              <m:t>𝜕</m:t>
                            </m:r>
                            <m:r>
                              <a:rPr lang="en-US" b="0" i="1">
                                <a:latin typeface="Cambria Math" panose="02040503050406030204" pitchFamily="18" charset="0"/>
                              </a:rPr>
                              <m:t>𝑓</m:t>
                            </m:r>
                            <m:d>
                              <m:dPr>
                                <m:ctrlPr>
                                  <a:rPr lang="en-US" b="0" i="1">
                                    <a:latin typeface="Cambria Math" panose="02040503050406030204" pitchFamily="18" charset="0"/>
                                  </a:rPr>
                                </m:ctrlPr>
                              </m:dPr>
                              <m:e>
                                <m:r>
                                  <a:rPr lang="en-US" b="0" i="1">
                                    <a:latin typeface="Cambria Math" panose="02040503050406030204" pitchFamily="18" charset="0"/>
                                  </a:rPr>
                                  <m:t>𝑧</m:t>
                                </m:r>
                                <m:d>
                                  <m:dPr>
                                    <m:ctrlPr>
                                      <a:rPr lang="en-US" b="0" i="1">
                                        <a:latin typeface="Cambria Math" panose="02040503050406030204" pitchFamily="18" charset="0"/>
                                      </a:rPr>
                                    </m:ctrlPr>
                                  </m:dPr>
                                  <m:e>
                                    <m:r>
                                      <a:rPr lang="en-US" b="0" i="1">
                                        <a:latin typeface="Cambria Math" panose="02040503050406030204" pitchFamily="18" charset="0"/>
                                      </a:rPr>
                                      <m:t>𝑡</m:t>
                                    </m:r>
                                  </m:e>
                                </m:d>
                              </m:e>
                            </m:d>
                          </m:num>
                          <m:den>
                            <m:r>
                              <a:rPr lang="en-US" b="0" i="1">
                                <a:latin typeface="Cambria Math" panose="02040503050406030204" pitchFamily="18" charset="0"/>
                              </a:rPr>
                              <m:t>𝜕</m:t>
                            </m:r>
                            <m:r>
                              <a:rPr lang="en-US" b="0" i="1">
                                <a:latin typeface="Cambria Math" panose="02040503050406030204" pitchFamily="18" charset="0"/>
                              </a:rPr>
                              <m:t>𝑧</m:t>
                            </m:r>
                            <m:d>
                              <m:dPr>
                                <m:ctrlPr>
                                  <a:rPr lang="en-US" b="0" i="1">
                                    <a:latin typeface="Cambria Math" panose="02040503050406030204" pitchFamily="18" charset="0"/>
                                  </a:rPr>
                                </m:ctrlPr>
                              </m:dPr>
                              <m:e>
                                <m:r>
                                  <a:rPr lang="en-US" b="0" i="1">
                                    <a:latin typeface="Cambria Math" panose="02040503050406030204" pitchFamily="18" charset="0"/>
                                  </a:rPr>
                                  <m:t>𝑡</m:t>
                                </m:r>
                              </m:e>
                            </m:d>
                          </m:den>
                        </m:f>
                        <m:r>
                          <a:rPr lang="en-US" b="0" i="1">
                            <a:latin typeface="Cambria Math" panose="02040503050406030204" pitchFamily="18" charset="0"/>
                          </a:rPr>
                          <m:t>𝑑𝑡</m:t>
                        </m:r>
                      </m:e>
                    </m:nary>
                  </m:oMath>
                </a14:m>
                <a:endParaRPr lang="en-US" b="0" i="1" dirty="0">
                  <a:latin typeface="Cambria Math" panose="02040503050406030204" pitchFamily="18" charset="0"/>
                </a:endParaRPr>
              </a:p>
              <a:p>
                <a:pPr marL="57150">
                  <a:lnSpc>
                    <a:spcPct val="90000"/>
                  </a:lnSpc>
                  <a:spcAft>
                    <a:spcPts val="600"/>
                  </a:spcAft>
                </a:pPr>
                <a:endParaRPr lang="en-US" b="0" i="1" dirty="0">
                  <a:latin typeface="Cambria Math" panose="02040503050406030204" pitchFamily="18" charset="0"/>
                </a:endParaRPr>
              </a:p>
              <a:p>
                <a:pPr marL="285750" indent="-228600">
                  <a:lnSpc>
                    <a:spcPct val="90000"/>
                  </a:lnSpc>
                  <a:spcAft>
                    <a:spcPts val="600"/>
                  </a:spcAft>
                  <a:buFont typeface="Arial" panose="020B0604020202020204" pitchFamily="34" charset="0"/>
                  <a:buChar char="•"/>
                </a:pPr>
                <a14:m>
                  <m:oMath xmlns:m="http://schemas.openxmlformats.org/officeDocument/2006/math">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𝐿</m:t>
                        </m:r>
                      </m:num>
                      <m:den>
                        <m:r>
                          <a:rPr lang="en-US" sz="1800" b="0" i="1" smtClean="0">
                            <a:latin typeface="Cambria Math" panose="02040503050406030204" pitchFamily="18" charset="0"/>
                          </a:rPr>
                          <m:t>𝜕𝜃</m:t>
                        </m:r>
                      </m:den>
                    </m:f>
                    <m:r>
                      <a:rPr lang="en-US" sz="1800" b="0" i="1" smtClean="0">
                        <a:latin typeface="Cambria Math" panose="02040503050406030204" pitchFamily="18" charset="0"/>
                      </a:rPr>
                      <m:t>=</m:t>
                    </m:r>
                    <m:nary>
                      <m:naryPr>
                        <m:ctrlPr>
                          <a:rPr lang="en-US" sz="1800" b="0" i="1" smtClean="0">
                            <a:latin typeface="Cambria Math" panose="02040503050406030204" pitchFamily="18" charset="0"/>
                          </a:rPr>
                        </m:ctrlPr>
                      </m:naryPr>
                      <m:sub>
                        <m:r>
                          <a:rPr lang="en-US" sz="1800" b="0" i="1" smtClean="0">
                            <a:latin typeface="Cambria Math" panose="02040503050406030204" pitchFamily="18" charset="0"/>
                          </a:rPr>
                          <m:t>𝑡</m:t>
                        </m:r>
                      </m:sub>
                      <m:sup>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sup>
                      <m:e>
                        <m:r>
                          <a:rPr lang="en-US" sz="1800" i="1">
                            <a:latin typeface="Cambria Math" panose="02040503050406030204" pitchFamily="18" charset="0"/>
                          </a:rPr>
                          <m:t>𝑎</m:t>
                        </m:r>
                        <m:d>
                          <m:dPr>
                            <m:ctrlPr>
                              <a:rPr lang="en-US" sz="1800" i="1">
                                <a:latin typeface="Cambria Math" panose="02040503050406030204" pitchFamily="18" charset="0"/>
                              </a:rPr>
                            </m:ctrlPr>
                          </m:dPr>
                          <m:e>
                            <m:r>
                              <a:rPr lang="en-US" sz="1800" i="1">
                                <a:latin typeface="Cambria Math" panose="02040503050406030204" pitchFamily="18" charset="0"/>
                              </a:rPr>
                              <m:t>𝑡</m:t>
                            </m:r>
                          </m:e>
                        </m:d>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𝑓</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m:t>
                                </m:r>
                                <m:r>
                                  <a:rPr lang="en-US" sz="1800" b="0" i="1" smtClean="0">
                                    <a:latin typeface="Cambria Math" panose="02040503050406030204" pitchFamily="18" charset="0"/>
                                  </a:rPr>
                                  <m:t>𝜃</m:t>
                                </m:r>
                              </m:e>
                            </m:d>
                          </m:num>
                          <m:den>
                            <m:r>
                              <a:rPr lang="en-US" sz="1800" b="0" i="1" smtClean="0">
                                <a:latin typeface="Cambria Math" panose="02040503050406030204" pitchFamily="18" charset="0"/>
                              </a:rPr>
                              <m:t>𝜕𝜃</m:t>
                            </m:r>
                          </m:den>
                        </m:f>
                        <m:r>
                          <a:rPr lang="en-US" sz="1800" b="0" i="1" smtClean="0">
                            <a:latin typeface="Cambria Math" panose="02040503050406030204" pitchFamily="18" charset="0"/>
                          </a:rPr>
                          <m:t>𝑑𝑡</m:t>
                        </m:r>
                      </m:e>
                    </m:nary>
                  </m:oMath>
                </a14:m>
                <a:endParaRPr lang="en-US" sz="1800" i="1" dirty="0">
                  <a:latin typeface="Cambria Math" panose="02040503050406030204" pitchFamily="18" charset="0"/>
                </a:endParaRPr>
              </a:p>
              <a:p>
                <a:pPr marL="285750" indent="-228600">
                  <a:lnSpc>
                    <a:spcPct val="90000"/>
                  </a:lnSpc>
                  <a:spcAft>
                    <a:spcPts val="600"/>
                  </a:spcAft>
                  <a:buFont typeface="Arial" panose="020B0604020202020204" pitchFamily="34" charset="0"/>
                  <a:buChar char="•"/>
                </a:pPr>
                <a:endParaRPr lang="en-US" dirty="0"/>
              </a:p>
              <a:p>
                <a:pPr marL="57150">
                  <a:lnSpc>
                    <a:spcPct val="90000"/>
                  </a:lnSpc>
                  <a:spcAft>
                    <a:spcPts val="600"/>
                  </a:spcAft>
                </a:pPr>
                <a:endParaRPr lang="en-US" b="0" dirty="0">
                  <a:hlinkClick r:id="rId3"/>
                </a:endParaRPr>
              </a:p>
              <a:p>
                <a:pPr marL="57150">
                  <a:lnSpc>
                    <a:spcPct val="90000"/>
                  </a:lnSpc>
                  <a:spcAft>
                    <a:spcPts val="600"/>
                  </a:spcAft>
                </a:pPr>
                <a:endParaRPr lang="en-US" dirty="0">
                  <a:hlinkClick r:id="rId3"/>
                </a:endParaRPr>
              </a:p>
              <a:p>
                <a:pPr marL="57150">
                  <a:lnSpc>
                    <a:spcPct val="90000"/>
                  </a:lnSpc>
                  <a:spcAft>
                    <a:spcPts val="600"/>
                  </a:spcAft>
                </a:pPr>
                <a:r>
                  <a:rPr lang="en-US" b="0" dirty="0">
                    <a:hlinkClick r:id="rId3"/>
                  </a:rPr>
                  <a:t>arXiv:1806.07366</a:t>
                </a:r>
                <a:r>
                  <a:rPr lang="en-US" b="0" dirty="0"/>
                  <a:t> , Chen et al. </a:t>
                </a:r>
                <a:endParaRPr lang="en-US" dirty="0"/>
              </a:p>
              <a:p>
                <a:pPr marL="57150">
                  <a:lnSpc>
                    <a:spcPct val="90000"/>
                  </a:lnSpc>
                  <a:spcAft>
                    <a:spcPts val="600"/>
                  </a:spcAft>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a:lnSpc>
                    <a:spcPct val="90000"/>
                  </a:lnSpc>
                  <a:spcAft>
                    <a:spcPts val="600"/>
                  </a:spcAft>
                </a:pPr>
                <a:r>
                  <a:rPr lang="en-US" b="0" dirty="0">
                    <a:hlinkClick r:id="rId3"/>
                  </a:rPr>
                  <a:t>arXiv:1806.07366</a:t>
                </a:r>
                <a:r>
                  <a:rPr lang="en-US" b="0" dirty="0"/>
                  <a:t> , Chen et al. </a:t>
                </a: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1229C25D-1745-4C55-B95F-51C3FC89522A}"/>
                  </a:ext>
                </a:extLst>
              </p:cNvPr>
              <p:cNvSpPr txBox="1">
                <a:spLocks noRot="1" noChangeAspect="1" noMove="1" noResize="1" noEditPoints="1" noAdjustHandles="1" noChangeArrowheads="1" noChangeShapeType="1" noTextEdit="1"/>
              </p:cNvSpPr>
              <p:nvPr/>
            </p:nvSpPr>
            <p:spPr>
              <a:xfrm>
                <a:off x="548640" y="1782981"/>
                <a:ext cx="5065705" cy="4938494"/>
              </a:xfrm>
              <a:prstGeom prst="rect">
                <a:avLst/>
              </a:prstGeom>
              <a:blipFill>
                <a:blip r:embed="rId4"/>
                <a:stretch>
                  <a:fillRect l="-963" t="-1110" b="-29346"/>
                </a:stretch>
              </a:blipFill>
            </p:spPr>
            <p:txBody>
              <a:bodyPr/>
              <a:lstStyle/>
              <a:p>
                <a:r>
                  <a:rPr lang="he-IL">
                    <a:noFill/>
                  </a:rPr>
                  <a:t> </a:t>
                </a:r>
              </a:p>
            </p:txBody>
          </p:sp>
        </mc:Fallback>
      </mc:AlternateContent>
      <p:sp>
        <p:nvSpPr>
          <p:cNvPr id="28"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7AF99A5-CDC6-47D3-B91F-B1D1CCC211CC}"/>
              </a:ext>
            </a:extLst>
          </p:cNvPr>
          <p:cNvPicPr>
            <a:picLocks noChangeAspect="1"/>
          </p:cNvPicPr>
          <p:nvPr/>
        </p:nvPicPr>
        <p:blipFill>
          <a:blip r:embed="rId5"/>
          <a:stretch>
            <a:fillRect/>
          </a:stretch>
        </p:blipFill>
        <p:spPr>
          <a:xfrm>
            <a:off x="6257811" y="550982"/>
            <a:ext cx="5290720" cy="3690277"/>
          </a:xfrm>
          <a:prstGeom prst="rect">
            <a:avLst/>
          </a:prstGeom>
        </p:spPr>
      </p:pic>
      <p:grpSp>
        <p:nvGrpSpPr>
          <p:cNvPr id="30" name="Group 22">
            <a:extLst>
              <a:ext uri="{FF2B5EF4-FFF2-40B4-BE49-F238E27FC236}">
                <a16:creationId xmlns:a16="http://schemas.microsoft.com/office/drawing/2014/main" id="{15CBE6EC-46EF-45D9-8E16-DCDC5917CA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1" name="Isosceles Triangle 23">
              <a:extLst>
                <a:ext uri="{FF2B5EF4-FFF2-40B4-BE49-F238E27FC236}">
                  <a16:creationId xmlns:a16="http://schemas.microsoft.com/office/drawing/2014/main" id="{DEEDCD65-9740-4F34-BDF1-9C068E0532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4">
              <a:extLst>
                <a:ext uri="{FF2B5EF4-FFF2-40B4-BE49-F238E27FC236}">
                  <a16:creationId xmlns:a16="http://schemas.microsoft.com/office/drawing/2014/main" id="{4B3DA7FD-5CC0-46D1-9DFB-5BAF6BE24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5C7B499A-ACEB-4F8E-8C7B-371B636E407A}"/>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16</a:t>
            </a:fld>
            <a:endParaRPr lang="en-US"/>
          </a:p>
        </p:txBody>
      </p:sp>
      <p:sp>
        <p:nvSpPr>
          <p:cNvPr id="9" name="Content Placeholder 2">
            <a:extLst>
              <a:ext uri="{FF2B5EF4-FFF2-40B4-BE49-F238E27FC236}">
                <a16:creationId xmlns:a16="http://schemas.microsoft.com/office/drawing/2014/main" id="{9848E26C-E456-4199-85AE-28A426F0BD17}"/>
              </a:ext>
            </a:extLst>
          </p:cNvPr>
          <p:cNvSpPr txBox="1">
            <a:spLocks/>
          </p:cNvSpPr>
          <p:nvPr/>
        </p:nvSpPr>
        <p:spPr>
          <a:xfrm>
            <a:off x="158217" y="2535224"/>
            <a:ext cx="2993545" cy="17060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26" name="Picture 25">
            <a:extLst>
              <a:ext uri="{FF2B5EF4-FFF2-40B4-BE49-F238E27FC236}">
                <a16:creationId xmlns:a16="http://schemas.microsoft.com/office/drawing/2014/main" id="{AF27E89A-40D2-410F-829A-819EE31CA23F}"/>
              </a:ext>
            </a:extLst>
          </p:cNvPr>
          <p:cNvPicPr>
            <a:picLocks noChangeAspect="1"/>
          </p:cNvPicPr>
          <p:nvPr/>
        </p:nvPicPr>
        <p:blipFill>
          <a:blip r:embed="rId6"/>
          <a:stretch>
            <a:fillRect/>
          </a:stretch>
        </p:blipFill>
        <p:spPr>
          <a:xfrm>
            <a:off x="5724014" y="4440412"/>
            <a:ext cx="5919346" cy="2017580"/>
          </a:xfrm>
          <a:prstGeom prst="rect">
            <a:avLst/>
          </a:prstGeom>
        </p:spPr>
      </p:pic>
    </p:spTree>
    <p:extLst>
      <p:ext uri="{BB962C8B-B14F-4D97-AF65-F5344CB8AC3E}">
        <p14:creationId xmlns:p14="http://schemas.microsoft.com/office/powerpoint/2010/main" val="52693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611D4F-96FD-4171-B1AD-32DC8258A6D0}"/>
              </a:ext>
            </a:extLst>
          </p:cNvPr>
          <p:cNvSpPr>
            <a:spLocks noGrp="1"/>
          </p:cNvSpPr>
          <p:nvPr>
            <p:ph type="title"/>
          </p:nvPr>
        </p:nvSpPr>
        <p:spPr>
          <a:xfrm>
            <a:off x="643467" y="321734"/>
            <a:ext cx="10905066" cy="1135737"/>
          </a:xfrm>
        </p:spPr>
        <p:txBody>
          <a:bodyPr>
            <a:normAutofit/>
          </a:bodyPr>
          <a:lstStyle/>
          <a:p>
            <a:pPr fontAlgn="base"/>
            <a:r>
              <a:rPr lang="en-US" sz="3600" b="1" i="0">
                <a:effectLst/>
                <a:latin typeface="Helvetica Neue"/>
              </a:rPr>
              <a:t>Results and Benefits of </a:t>
            </a:r>
            <a:r>
              <a:rPr lang="en-US" sz="3600" b="1" i="0">
                <a:effectLst/>
                <a:latin typeface="+mn-lt"/>
              </a:rPr>
              <a:t>ODE-nets </a:t>
            </a:r>
          </a:p>
        </p:txBody>
      </p:sp>
      <p:sp>
        <p:nvSpPr>
          <p:cNvPr id="3" name="Content Placeholder 2">
            <a:extLst>
              <a:ext uri="{FF2B5EF4-FFF2-40B4-BE49-F238E27FC236}">
                <a16:creationId xmlns:a16="http://schemas.microsoft.com/office/drawing/2014/main" id="{36F1FFD5-1276-49E6-A80B-049B7FAD967C}"/>
              </a:ext>
            </a:extLst>
          </p:cNvPr>
          <p:cNvSpPr>
            <a:spLocks noGrp="1"/>
          </p:cNvSpPr>
          <p:nvPr>
            <p:ph idx="1"/>
          </p:nvPr>
        </p:nvSpPr>
        <p:spPr>
          <a:xfrm>
            <a:off x="643469" y="1782981"/>
            <a:ext cx="4651850" cy="4406152"/>
          </a:xfrm>
        </p:spPr>
        <p:txBody>
          <a:bodyPr>
            <a:noAutofit/>
          </a:bodyPr>
          <a:lstStyle/>
          <a:p>
            <a:pPr marL="0" indent="0" fontAlgn="base">
              <a:buNone/>
            </a:pPr>
            <a:r>
              <a:rPr lang="en-US" sz="1800" b="0" i="0" dirty="0">
                <a:effectLst/>
              </a:rPr>
              <a:t>ODE networks have some useful properties:</a:t>
            </a:r>
          </a:p>
          <a:p>
            <a:pPr fontAlgn="base">
              <a:buFont typeface="Arial" panose="020B0604020202020204" pitchFamily="34" charset="0"/>
              <a:buChar char="•"/>
            </a:pPr>
            <a:r>
              <a:rPr lang="en-US" sz="1800" b="1" i="0" dirty="0">
                <a:effectLst/>
              </a:rPr>
              <a:t>Memory efficiency – </a:t>
            </a:r>
            <a:r>
              <a:rPr lang="en-US" sz="1800" i="0" dirty="0">
                <a:effectLst/>
              </a:rPr>
              <a:t>Similar results on MNIST </a:t>
            </a:r>
            <a:r>
              <a:rPr lang="en-US" sz="1800" dirty="0"/>
              <a:t>compared to </a:t>
            </a:r>
            <a:r>
              <a:rPr lang="en-US" sz="1800" dirty="0" err="1"/>
              <a:t>ResNet</a:t>
            </a:r>
            <a:r>
              <a:rPr lang="en-US" sz="1800" dirty="0"/>
              <a:t> with 1/3 the parameters</a:t>
            </a:r>
            <a:endParaRPr lang="en-US" sz="1800" i="0" dirty="0">
              <a:effectLst/>
            </a:endParaRPr>
          </a:p>
          <a:p>
            <a:pPr fontAlgn="base">
              <a:buFont typeface="Arial" panose="020B0604020202020204" pitchFamily="34" charset="0"/>
              <a:buChar char="•"/>
            </a:pPr>
            <a:r>
              <a:rPr lang="en-US" sz="1800" b="1" i="0" dirty="0">
                <a:effectLst/>
              </a:rPr>
              <a:t>ODE solvers take a tolerance level as an argument- </a:t>
            </a:r>
            <a:r>
              <a:rPr lang="en-US" sz="1800" b="0" i="0" dirty="0">
                <a:effectLst/>
              </a:rPr>
              <a:t>This controls how accurate the solution is at the cost of more function evaluations. </a:t>
            </a:r>
          </a:p>
          <a:p>
            <a:pPr fontAlgn="base">
              <a:buFont typeface="Arial" panose="020B0604020202020204" pitchFamily="34" charset="0"/>
              <a:buChar char="•"/>
            </a:pPr>
            <a:r>
              <a:rPr lang="en-US" sz="1800" b="1" i="0" dirty="0">
                <a:effectLst/>
              </a:rPr>
              <a:t>The variable time step aspect can be used for continuous time-series models, </a:t>
            </a:r>
            <a:r>
              <a:rPr lang="en-US" sz="1800" b="0" i="0" dirty="0">
                <a:effectLst/>
              </a:rPr>
              <a:t>unlike RNNs which have inputs at fixed intervals of time.</a:t>
            </a: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a:extLst>
              <a:ext uri="{FF2B5EF4-FFF2-40B4-BE49-F238E27FC236}">
                <a16:creationId xmlns:a16="http://schemas.microsoft.com/office/drawing/2014/main" id="{364B7A22-12B2-487C-8038-4CFB0DC8BA15}"/>
              </a:ext>
            </a:extLst>
          </p:cNvPr>
          <p:cNvPicPr>
            <a:picLocks noChangeAspect="1"/>
          </p:cNvPicPr>
          <p:nvPr/>
        </p:nvPicPr>
        <p:blipFill>
          <a:blip r:embed="rId3"/>
          <a:stretch>
            <a:fillRect/>
          </a:stretch>
        </p:blipFill>
        <p:spPr>
          <a:xfrm>
            <a:off x="5663454" y="2522440"/>
            <a:ext cx="6253212" cy="1969762"/>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C29C4775-BDF4-45A2-AB98-DDB6134860D5}"/>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17</a:t>
            </a:fld>
            <a:endParaRPr lang="en-IL"/>
          </a:p>
        </p:txBody>
      </p:sp>
      <p:sp>
        <p:nvSpPr>
          <p:cNvPr id="15" name="TextBox 14">
            <a:extLst>
              <a:ext uri="{FF2B5EF4-FFF2-40B4-BE49-F238E27FC236}">
                <a16:creationId xmlns:a16="http://schemas.microsoft.com/office/drawing/2014/main" id="{D00F748B-4E25-4CCC-A2B4-17EF6E612869}"/>
              </a:ext>
            </a:extLst>
          </p:cNvPr>
          <p:cNvSpPr txBox="1"/>
          <p:nvPr/>
        </p:nvSpPr>
        <p:spPr>
          <a:xfrm>
            <a:off x="507030" y="6369207"/>
            <a:ext cx="6096000" cy="369332"/>
          </a:xfrm>
          <a:prstGeom prst="rect">
            <a:avLst/>
          </a:prstGeom>
          <a:noFill/>
        </p:spPr>
        <p:txBody>
          <a:bodyPr wrap="square">
            <a:spAutoFit/>
          </a:bodyPr>
          <a:lstStyle/>
          <a:p>
            <a:pPr marL="0" indent="0">
              <a:buNone/>
            </a:pPr>
            <a:r>
              <a:rPr lang="en-US" b="0" dirty="0">
                <a:hlinkClick r:id="rId4"/>
              </a:rPr>
              <a:t>arXiv:1806.07366</a:t>
            </a:r>
            <a:r>
              <a:rPr lang="en-US" b="0" dirty="0"/>
              <a:t> , Chen et al. </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9FAE911-7AAB-427A-9022-7BAAE3CEC3F0}"/>
                  </a:ext>
                </a:extLst>
              </p:cNvPr>
              <p:cNvSpPr txBox="1"/>
              <p:nvPr/>
            </p:nvSpPr>
            <p:spPr>
              <a:xfrm>
                <a:off x="6096000" y="4870711"/>
                <a:ext cx="6253212" cy="651269"/>
              </a:xfrm>
              <a:prstGeom prst="rect">
                <a:avLst/>
              </a:prstGeom>
              <a:noFill/>
            </p:spPr>
            <p:txBody>
              <a:bodyPr wrap="square">
                <a:spAutoFit/>
              </a:bodyPr>
              <a:lstStyle/>
              <a:p>
                <a:pPr marL="0" indent="0">
                  <a:buFont typeface="Arial" panose="020B0604020202020204" pitchFamily="34" charset="0"/>
                  <a:buNone/>
                </a:pPr>
                <a:r>
                  <a:rPr lang="en-US" dirty="0"/>
                  <a:t>L = # layers on RNN</a:t>
                </a:r>
              </a:p>
              <a:p>
                <a:pPr marL="0" indent="0" algn="r">
                  <a:buFont typeface="Arial" panose="020B0604020202020204" pitchFamily="34" charset="0"/>
                  <a:buNone/>
                </a:pPr>
                <a14:m>
                  <m:oMathPara xmlns:m="http://schemas.openxmlformats.org/officeDocument/2006/math">
                    <m:oMathParaPr>
                      <m:jc m:val="left"/>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𝐿</m:t>
                          </m:r>
                        </m:e>
                      </m:acc>
                      <m:r>
                        <a:rPr lang="en-US" b="0" i="1" dirty="0" smtClean="0">
                          <a:latin typeface="Cambria Math" panose="02040503050406030204" pitchFamily="18" charset="0"/>
                        </a:rPr>
                        <m:t>=# </m:t>
                      </m:r>
                      <m:r>
                        <a:rPr lang="en-US" b="0" i="1" dirty="0" smtClean="0">
                          <a:latin typeface="Cambria Math" panose="02040503050406030204" pitchFamily="18" charset="0"/>
                        </a:rPr>
                        <m:t>𝑓𝑢𝑛𝑐𝑡𝑖𝑜𝑛</m:t>
                      </m:r>
                      <m:r>
                        <a:rPr lang="en-US" b="0" i="1" dirty="0" smtClean="0">
                          <a:latin typeface="Cambria Math" panose="02040503050406030204" pitchFamily="18" charset="0"/>
                        </a:rPr>
                        <m:t> </m:t>
                      </m:r>
                      <m:r>
                        <a:rPr lang="en-US" b="0" i="1" dirty="0" smtClean="0">
                          <a:latin typeface="Cambria Math" panose="02040503050406030204" pitchFamily="18" charset="0"/>
                        </a:rPr>
                        <m:t>𝑒𝑣𝑎𝑙𝑢𝑎𝑡𝑖𝑜𝑛𝑠</m:t>
                      </m:r>
                    </m:oMath>
                  </m:oMathPara>
                </a14:m>
                <a:endParaRPr lang="en-US" dirty="0"/>
              </a:p>
            </p:txBody>
          </p:sp>
        </mc:Choice>
        <mc:Fallback xmlns="">
          <p:sp>
            <p:nvSpPr>
              <p:cNvPr id="19" name="TextBox 18">
                <a:extLst>
                  <a:ext uri="{FF2B5EF4-FFF2-40B4-BE49-F238E27FC236}">
                    <a16:creationId xmlns:a16="http://schemas.microsoft.com/office/drawing/2014/main" id="{19FAE911-7AAB-427A-9022-7BAAE3CEC3F0}"/>
                  </a:ext>
                </a:extLst>
              </p:cNvPr>
              <p:cNvSpPr txBox="1">
                <a:spLocks noRot="1" noChangeAspect="1" noMove="1" noResize="1" noEditPoints="1" noAdjustHandles="1" noChangeArrowheads="1" noChangeShapeType="1" noTextEdit="1"/>
              </p:cNvSpPr>
              <p:nvPr/>
            </p:nvSpPr>
            <p:spPr>
              <a:xfrm>
                <a:off x="6096000" y="4870711"/>
                <a:ext cx="6253212" cy="651269"/>
              </a:xfrm>
              <a:prstGeom prst="rect">
                <a:avLst/>
              </a:prstGeom>
              <a:blipFill>
                <a:blip r:embed="rId5"/>
                <a:stretch>
                  <a:fillRect l="-780" t="-4673" b="-7477"/>
                </a:stretch>
              </a:blipFill>
            </p:spPr>
            <p:txBody>
              <a:bodyPr/>
              <a:lstStyle/>
              <a:p>
                <a:r>
                  <a:rPr lang="he-IL">
                    <a:noFill/>
                  </a:rPr>
                  <a:t> </a:t>
                </a:r>
              </a:p>
            </p:txBody>
          </p:sp>
        </mc:Fallback>
      </mc:AlternateContent>
    </p:spTree>
    <p:extLst>
      <p:ext uri="{BB962C8B-B14F-4D97-AF65-F5344CB8AC3E}">
        <p14:creationId xmlns:p14="http://schemas.microsoft.com/office/powerpoint/2010/main" val="417189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6AF5756-660F-4E81-8BE2-2E19A50B71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6000" kern="1200" dirty="0">
                <a:solidFill>
                  <a:srgbClr val="FFFFFF"/>
                </a:solidFill>
                <a:latin typeface="+mj-lt"/>
                <a:ea typeface="+mj-ea"/>
                <a:cs typeface="+mj-cs"/>
              </a:rPr>
              <a:t>The Data</a:t>
            </a:r>
          </a:p>
        </p:txBody>
      </p:sp>
      <p:pic>
        <p:nvPicPr>
          <p:cNvPr id="4100" name="Picture 4" descr="1: Sketch of how to record an Electroencephalogram. An EEG allows... |  Download Scientific Diagram">
            <a:extLst>
              <a:ext uri="{FF2B5EF4-FFF2-40B4-BE49-F238E27FC236}">
                <a16:creationId xmlns:a16="http://schemas.microsoft.com/office/drawing/2014/main" id="{E3CB07F3-5403-4C27-9615-7894DFA18B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38386" y="1259963"/>
            <a:ext cx="7225748" cy="41824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DCDB84D-A178-43E0-8947-83C49605C9DD}"/>
              </a:ext>
            </a:extLst>
          </p:cNvPr>
          <p:cNvSpPr>
            <a:spLocks noGrp="1"/>
          </p:cNvSpPr>
          <p:nvPr>
            <p:ph type="sldNum" sz="quarter" idx="12"/>
          </p:nvPr>
        </p:nvSpPr>
        <p:spPr/>
        <p:txBody>
          <a:bodyPr/>
          <a:lstStyle/>
          <a:p>
            <a:fld id="{CFCCF86A-BF53-4B99-BB4D-94D79D6DFC91}" type="slidenum">
              <a:rPr lang="en-IL" smtClean="0"/>
              <a:t>18</a:t>
            </a:fld>
            <a:endParaRPr lang="en-IL"/>
          </a:p>
        </p:txBody>
      </p:sp>
    </p:spTree>
    <p:extLst>
      <p:ext uri="{BB962C8B-B14F-4D97-AF65-F5344CB8AC3E}">
        <p14:creationId xmlns:p14="http://schemas.microsoft.com/office/powerpoint/2010/main" val="302251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25DA00-CB60-4A73-9760-03B6FAB7B1E9}"/>
              </a:ext>
            </a:extLst>
          </p:cNvPr>
          <p:cNvSpPr>
            <a:spLocks noGrp="1"/>
          </p:cNvSpPr>
          <p:nvPr>
            <p:ph type="title"/>
          </p:nvPr>
        </p:nvSpPr>
        <p:spPr>
          <a:xfrm>
            <a:off x="803776" y="855396"/>
            <a:ext cx="6155988" cy="1182927"/>
          </a:xfrm>
        </p:spPr>
        <p:txBody>
          <a:bodyPr anchor="b">
            <a:normAutofit/>
          </a:bodyPr>
          <a:lstStyle/>
          <a:p>
            <a:r>
              <a:rPr lang="en-US" sz="5600" dirty="0"/>
              <a:t>The data</a:t>
            </a:r>
            <a:endParaRPr lang="en-IL" sz="5600" b="1" i="1" dirty="0"/>
          </a:p>
        </p:txBody>
      </p:sp>
      <p:cxnSp>
        <p:nvCxnSpPr>
          <p:cNvPr id="21" name="Straight Connector 2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C6647C-3EBE-495F-9766-CEB982D573C0}"/>
                  </a:ext>
                </a:extLst>
              </p:cNvPr>
              <p:cNvSpPr>
                <a:spLocks noGrp="1"/>
              </p:cNvSpPr>
              <p:nvPr>
                <p:ph idx="1"/>
              </p:nvPr>
            </p:nvSpPr>
            <p:spPr>
              <a:xfrm>
                <a:off x="687971" y="2034067"/>
                <a:ext cx="6453974" cy="3831190"/>
              </a:xfrm>
            </p:spPr>
            <p:txBody>
              <a:bodyPr anchor="t">
                <a:normAutofit fontScale="47500" lnSpcReduction="20000"/>
              </a:bodyPr>
              <a:lstStyle/>
              <a:p>
                <a:r>
                  <a:rPr lang="en-US" sz="4400" dirty="0">
                    <a:solidFill>
                      <a:schemeClr val="tx1">
                        <a:alpha val="80000"/>
                      </a:schemeClr>
                    </a:solidFill>
                  </a:rPr>
                  <a:t>Our data is a collection of EEG measurements done over the sleeping courses of 75 test subjects.</a:t>
                </a:r>
              </a:p>
              <a:p>
                <a:pPr marL="0" indent="0">
                  <a:buNone/>
                </a:pPr>
                <a:endParaRPr lang="en-US" sz="4400" dirty="0">
                  <a:solidFill>
                    <a:schemeClr val="tx1">
                      <a:alpha val="80000"/>
                    </a:schemeClr>
                  </a:solidFill>
                </a:endParaRPr>
              </a:p>
              <a:p>
                <a:r>
                  <a:rPr lang="en-US" sz="4400" dirty="0">
                    <a:solidFill>
                      <a:schemeClr val="tx1">
                        <a:alpha val="80000"/>
                      </a:schemeClr>
                    </a:solidFill>
                  </a:rPr>
                  <a:t>The data contains electrical readings (in </a:t>
                </a:r>
                <a14:m>
                  <m:oMath xmlns:m="http://schemas.openxmlformats.org/officeDocument/2006/math">
                    <m:r>
                      <a:rPr lang="en-US" sz="4400" b="0" i="1">
                        <a:solidFill>
                          <a:schemeClr val="tx1">
                            <a:alpha val="80000"/>
                          </a:schemeClr>
                        </a:solidFill>
                        <a:latin typeface="Cambria Math" panose="02040503050406030204" pitchFamily="18" charset="0"/>
                      </a:rPr>
                      <m:t>𝜇</m:t>
                    </m:r>
                    <m:r>
                      <a:rPr lang="en-US" sz="4400" b="0" i="1">
                        <a:solidFill>
                          <a:schemeClr val="tx1">
                            <a:alpha val="80000"/>
                          </a:schemeClr>
                        </a:solidFill>
                        <a:latin typeface="Cambria Math" panose="02040503050406030204" pitchFamily="18" charset="0"/>
                      </a:rPr>
                      <m:t>𝑉𝑜𝑙𝑡𝑠</m:t>
                    </m:r>
                  </m:oMath>
                </a14:m>
                <a:r>
                  <a:rPr lang="en-US" sz="4400" dirty="0">
                    <a:solidFill>
                      <a:schemeClr val="tx1">
                        <a:alpha val="80000"/>
                      </a:schemeClr>
                    </a:solidFill>
                  </a:rPr>
                  <a:t>) from 2 channels: </a:t>
                </a:r>
                <a:r>
                  <a:rPr lang="en-US" sz="4400" b="1" dirty="0" err="1">
                    <a:solidFill>
                      <a:schemeClr val="tx1">
                        <a:alpha val="80000"/>
                      </a:schemeClr>
                    </a:solidFill>
                  </a:rPr>
                  <a:t>Fpz-Cz</a:t>
                </a:r>
                <a:r>
                  <a:rPr lang="en-US" sz="4400" b="1" dirty="0">
                    <a:solidFill>
                      <a:schemeClr val="tx1">
                        <a:alpha val="80000"/>
                      </a:schemeClr>
                    </a:solidFill>
                  </a:rPr>
                  <a:t> and </a:t>
                </a:r>
                <a:r>
                  <a:rPr lang="en-US" sz="4400" b="1" dirty="0" err="1">
                    <a:solidFill>
                      <a:schemeClr val="tx1">
                        <a:alpha val="80000"/>
                      </a:schemeClr>
                    </a:solidFill>
                  </a:rPr>
                  <a:t>Pz</a:t>
                </a:r>
                <a:r>
                  <a:rPr lang="en-US" sz="4400" b="1" dirty="0">
                    <a:solidFill>
                      <a:schemeClr val="tx1">
                        <a:alpha val="80000"/>
                      </a:schemeClr>
                    </a:solidFill>
                  </a:rPr>
                  <a:t>-Oz </a:t>
                </a:r>
                <a:r>
                  <a:rPr lang="en-US" sz="4400" dirty="0">
                    <a:solidFill>
                      <a:schemeClr val="tx1">
                        <a:alpha val="80000"/>
                      </a:schemeClr>
                    </a:solidFill>
                  </a:rPr>
                  <a:t>channels on the head.</a:t>
                </a: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r>
                  <a:rPr lang="he-IL" sz="2200" dirty="0">
                    <a:solidFill>
                      <a:schemeClr val="tx1">
                        <a:alpha val="80000"/>
                      </a:schemeClr>
                    </a:solidFill>
                    <a:hlinkClick r:id="rId3"/>
                  </a:rPr>
                  <a:t>https://physionet.org/content/sleep-edfx/1.0.0/</a:t>
                </a:r>
                <a:endParaRPr lang="en-US" sz="2200" dirty="0">
                  <a:solidFill>
                    <a:schemeClr val="tx1">
                      <a:alpha val="80000"/>
                    </a:schemeClr>
                  </a:solidFill>
                </a:endParaRPr>
              </a:p>
              <a:p>
                <a:pPr marL="0" indent="0">
                  <a:buNone/>
                </a:pPr>
                <a:r>
                  <a:rPr lang="en-US" sz="2200" b="0" i="0" u="none" strike="noStrike" dirty="0">
                    <a:solidFill>
                      <a:schemeClr val="tx1">
                        <a:alpha val="80000"/>
                      </a:schemeClr>
                    </a:solidFill>
                    <a:effectLst/>
                    <a:latin typeface="-apple-system"/>
                    <a:hlinkClick r:id="rId4"/>
                  </a:rPr>
                  <a:t>B Kemp, AH </a:t>
                </a:r>
                <a:r>
                  <a:rPr lang="en-US" sz="2200" b="0" i="0" u="none" strike="noStrike" dirty="0" err="1">
                    <a:solidFill>
                      <a:schemeClr val="tx1">
                        <a:alpha val="80000"/>
                      </a:schemeClr>
                    </a:solidFill>
                    <a:effectLst/>
                    <a:latin typeface="-apple-system"/>
                    <a:hlinkClick r:id="rId4"/>
                  </a:rPr>
                  <a:t>Zwinderman</a:t>
                </a:r>
                <a:r>
                  <a:rPr lang="en-US" sz="2200" b="0" i="0" u="none" strike="noStrike" dirty="0">
                    <a:solidFill>
                      <a:schemeClr val="tx1">
                        <a:alpha val="80000"/>
                      </a:schemeClr>
                    </a:solidFill>
                    <a:effectLst/>
                    <a:latin typeface="-apple-system"/>
                    <a:hlinkClick r:id="rId4"/>
                  </a:rPr>
                  <a:t>, B </a:t>
                </a:r>
                <a:r>
                  <a:rPr lang="en-US" sz="2200" b="0" i="0" u="none" strike="noStrike" dirty="0" err="1">
                    <a:solidFill>
                      <a:schemeClr val="tx1">
                        <a:alpha val="80000"/>
                      </a:schemeClr>
                    </a:solidFill>
                    <a:effectLst/>
                    <a:latin typeface="-apple-system"/>
                    <a:hlinkClick r:id="rId4"/>
                  </a:rPr>
                  <a:t>Tuk</a:t>
                </a:r>
                <a:r>
                  <a:rPr lang="en-US" sz="2200" b="0" i="0" u="none" strike="noStrike" dirty="0">
                    <a:solidFill>
                      <a:schemeClr val="tx1">
                        <a:alpha val="80000"/>
                      </a:schemeClr>
                    </a:solidFill>
                    <a:effectLst/>
                    <a:latin typeface="-apple-system"/>
                    <a:hlinkClick r:id="rId4"/>
                  </a:rPr>
                  <a:t>, HAC </a:t>
                </a:r>
                <a:r>
                  <a:rPr lang="en-US" sz="2200" b="0" i="0" u="none" strike="noStrike" dirty="0" err="1">
                    <a:solidFill>
                      <a:schemeClr val="tx1">
                        <a:alpha val="80000"/>
                      </a:schemeClr>
                    </a:solidFill>
                    <a:effectLst/>
                    <a:latin typeface="-apple-system"/>
                    <a:hlinkClick r:id="rId4"/>
                  </a:rPr>
                  <a:t>Kamphuisen</a:t>
                </a:r>
                <a:r>
                  <a:rPr lang="en-US" sz="2200" b="0" i="0" u="none" strike="noStrike" dirty="0">
                    <a:solidFill>
                      <a:schemeClr val="tx1">
                        <a:alpha val="80000"/>
                      </a:schemeClr>
                    </a:solidFill>
                    <a:effectLst/>
                    <a:latin typeface="-apple-system"/>
                    <a:hlinkClick r:id="rId4"/>
                  </a:rPr>
                  <a:t>, JJL </a:t>
                </a:r>
                <a:r>
                  <a:rPr lang="en-US" sz="2200" b="0" i="0" u="none" strike="noStrike" dirty="0" err="1">
                    <a:solidFill>
                      <a:schemeClr val="tx1">
                        <a:alpha val="80000"/>
                      </a:schemeClr>
                    </a:solidFill>
                    <a:effectLst/>
                    <a:latin typeface="-apple-system"/>
                    <a:hlinkClick r:id="rId4"/>
                  </a:rPr>
                  <a:t>Oberyé</a:t>
                </a:r>
                <a:r>
                  <a:rPr lang="en-US" sz="2200" b="0" i="0" u="none" strike="noStrike" dirty="0">
                    <a:solidFill>
                      <a:schemeClr val="tx1">
                        <a:alpha val="80000"/>
                      </a:schemeClr>
                    </a:solidFill>
                    <a:effectLst/>
                    <a:latin typeface="-apple-system"/>
                    <a:hlinkClick r:id="rId4"/>
                  </a:rPr>
                  <a:t>. Analysis of a sleep-dependent neuronal feedback loop: the slow-wave </a:t>
                </a:r>
                <a:r>
                  <a:rPr lang="en-US" sz="2200" b="0" i="0" u="none" strike="noStrike" dirty="0" err="1">
                    <a:solidFill>
                      <a:schemeClr val="tx1">
                        <a:alpha val="80000"/>
                      </a:schemeClr>
                    </a:solidFill>
                    <a:effectLst/>
                    <a:latin typeface="-apple-system"/>
                    <a:hlinkClick r:id="rId4"/>
                  </a:rPr>
                  <a:t>microcontinuity</a:t>
                </a:r>
                <a:r>
                  <a:rPr lang="en-US" sz="2200" b="0" i="0" u="none" strike="noStrike" dirty="0">
                    <a:solidFill>
                      <a:schemeClr val="tx1">
                        <a:alpha val="80000"/>
                      </a:schemeClr>
                    </a:solidFill>
                    <a:effectLst/>
                    <a:latin typeface="-apple-system"/>
                    <a:hlinkClick r:id="rId4"/>
                  </a:rPr>
                  <a:t> of the EEG. IEEE-BME 47(9):1185-1194 (2000).</a:t>
                </a:r>
                <a:endParaRPr lang="en-IL" sz="22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he-IL" sz="800" dirty="0">
                  <a:solidFill>
                    <a:schemeClr val="tx1">
                      <a:alpha val="80000"/>
                    </a:schemeClr>
                  </a:solidFill>
                </a:endParaRPr>
              </a:p>
              <a:p>
                <a:pPr marL="0" indent="0">
                  <a:buNone/>
                </a:pPr>
                <a:endParaRPr lang="en-US" sz="800" dirty="0">
                  <a:solidFill>
                    <a:schemeClr val="tx1">
                      <a:alpha val="80000"/>
                    </a:schemeClr>
                  </a:solidFill>
                </a:endParaRPr>
              </a:p>
              <a:p>
                <a:pPr marL="0" indent="0">
                  <a:buNone/>
                </a:pPr>
                <a:endParaRPr lang="en-US" sz="800" dirty="0">
                  <a:solidFill>
                    <a:schemeClr val="tx1">
                      <a:alpha val="80000"/>
                    </a:schemeClr>
                  </a:solidFill>
                </a:endParaRPr>
              </a:p>
            </p:txBody>
          </p:sp>
        </mc:Choice>
        <mc:Fallback xmlns="">
          <p:sp>
            <p:nvSpPr>
              <p:cNvPr id="3" name="Content Placeholder 2">
                <a:extLst>
                  <a:ext uri="{FF2B5EF4-FFF2-40B4-BE49-F238E27FC236}">
                    <a16:creationId xmlns:a16="http://schemas.microsoft.com/office/drawing/2014/main" id="{1EC6647C-3EBE-495F-9766-CEB982D573C0}"/>
                  </a:ext>
                </a:extLst>
              </p:cNvPr>
              <p:cNvSpPr>
                <a:spLocks noGrp="1" noRot="1" noChangeAspect="1" noMove="1" noResize="1" noEditPoints="1" noAdjustHandles="1" noChangeArrowheads="1" noChangeShapeType="1" noTextEdit="1"/>
              </p:cNvSpPr>
              <p:nvPr>
                <p:ph idx="1"/>
              </p:nvPr>
            </p:nvSpPr>
            <p:spPr>
              <a:xfrm>
                <a:off x="687971" y="2034067"/>
                <a:ext cx="6453974" cy="3831190"/>
              </a:xfrm>
              <a:blipFill>
                <a:blip r:embed="rId5"/>
                <a:stretch>
                  <a:fillRect l="-944" t="-3185" r="-1039"/>
                </a:stretch>
              </a:blipFill>
            </p:spPr>
            <p:txBody>
              <a:bodyPr/>
              <a:lstStyle/>
              <a:p>
                <a:r>
                  <a:rPr lang="en-IL">
                    <a:noFill/>
                  </a:rPr>
                  <a:t> </a:t>
                </a:r>
              </a:p>
            </p:txBody>
          </p:sp>
        </mc:Fallback>
      </mc:AlternateContent>
      <p:sp>
        <p:nvSpPr>
          <p:cNvPr id="2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Slide Number Placeholder 4">
            <a:extLst>
              <a:ext uri="{FF2B5EF4-FFF2-40B4-BE49-F238E27FC236}">
                <a16:creationId xmlns:a16="http://schemas.microsoft.com/office/drawing/2014/main" id="{C35E3045-FE30-442E-AE12-5BBC359D8F19}"/>
              </a:ext>
            </a:extLst>
          </p:cNvPr>
          <p:cNvSpPr>
            <a:spLocks noGrp="1"/>
          </p:cNvSpPr>
          <p:nvPr>
            <p:ph type="sldNum" sz="quarter" idx="12"/>
          </p:nvPr>
        </p:nvSpPr>
        <p:spPr>
          <a:xfrm>
            <a:off x="8610600" y="6356350"/>
            <a:ext cx="2743200" cy="365125"/>
          </a:xfrm>
        </p:spPr>
        <p:txBody>
          <a:bodyPr>
            <a:normAutofit/>
          </a:bodyPr>
          <a:lstStyle/>
          <a:p>
            <a:pPr>
              <a:spcAft>
                <a:spcPts val="600"/>
              </a:spcAft>
            </a:pPr>
            <a:fld id="{CFCCF86A-BF53-4B99-BB4D-94D79D6DFC91}" type="slidenum">
              <a:rPr lang="en-IL">
                <a:solidFill>
                  <a:schemeClr val="tx1">
                    <a:alpha val="60000"/>
                  </a:schemeClr>
                </a:solidFill>
              </a:rPr>
              <a:pPr>
                <a:spcAft>
                  <a:spcPts val="600"/>
                </a:spcAft>
              </a:pPr>
              <a:t>19</a:t>
            </a:fld>
            <a:endParaRPr lang="en-IL">
              <a:solidFill>
                <a:schemeClr val="tx1">
                  <a:alpha val="60000"/>
                </a:schemeClr>
              </a:solidFill>
            </a:endParaRPr>
          </a:p>
        </p:txBody>
      </p:sp>
      <p:sp>
        <p:nvSpPr>
          <p:cNvPr id="4" name="Rectangle 3">
            <a:extLst>
              <a:ext uri="{FF2B5EF4-FFF2-40B4-BE49-F238E27FC236}">
                <a16:creationId xmlns:a16="http://schemas.microsoft.com/office/drawing/2014/main" id="{21524684-F745-4A0E-8182-B4126EA91F21}"/>
              </a:ext>
            </a:extLst>
          </p:cNvPr>
          <p:cNvSpPr/>
          <p:nvPr/>
        </p:nvSpPr>
        <p:spPr>
          <a:xfrm>
            <a:off x="10900833" y="1693333"/>
            <a:ext cx="709029" cy="579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6">
            <a:extLst>
              <a:ext uri="{FF2B5EF4-FFF2-40B4-BE49-F238E27FC236}">
                <a16:creationId xmlns:a16="http://schemas.microsoft.com/office/drawing/2014/main" id="{A9F45C5C-EDD3-4A17-9FA5-B1041433AF58}"/>
              </a:ext>
            </a:extLst>
          </p:cNvPr>
          <p:cNvPicPr>
            <a:picLocks noChangeAspect="1"/>
          </p:cNvPicPr>
          <p:nvPr/>
        </p:nvPicPr>
        <p:blipFill>
          <a:blip r:embed="rId6"/>
          <a:stretch>
            <a:fillRect/>
          </a:stretch>
        </p:blipFill>
        <p:spPr>
          <a:xfrm>
            <a:off x="7061366" y="1311668"/>
            <a:ext cx="4871601" cy="4052371"/>
          </a:xfrm>
          <a:prstGeom prst="rect">
            <a:avLst/>
          </a:prstGeom>
        </p:spPr>
      </p:pic>
    </p:spTree>
    <p:extLst>
      <p:ext uri="{BB962C8B-B14F-4D97-AF65-F5344CB8AC3E}">
        <p14:creationId xmlns:p14="http://schemas.microsoft.com/office/powerpoint/2010/main" val="3201044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A81A-901D-456F-8C18-D440D3888F7A}"/>
              </a:ext>
            </a:extLst>
          </p:cNvPr>
          <p:cNvSpPr>
            <a:spLocks noGrp="1"/>
          </p:cNvSpPr>
          <p:nvPr>
            <p:ph type="title"/>
          </p:nvPr>
        </p:nvSpPr>
        <p:spPr>
          <a:xfrm>
            <a:off x="324908" y="132563"/>
            <a:ext cx="4595071" cy="1645501"/>
          </a:xfrm>
        </p:spPr>
        <p:txBody>
          <a:bodyPr>
            <a:normAutofit/>
          </a:bodyPr>
          <a:lstStyle/>
          <a:p>
            <a:r>
              <a:rPr lang="en-US" dirty="0"/>
              <a:t>Main goal	</a:t>
            </a:r>
            <a:endParaRPr lang="he-IL" dirty="0"/>
          </a:p>
        </p:txBody>
      </p:sp>
      <p:sp>
        <p:nvSpPr>
          <p:cNvPr id="3" name="Content Placeholder 2">
            <a:extLst>
              <a:ext uri="{FF2B5EF4-FFF2-40B4-BE49-F238E27FC236}">
                <a16:creationId xmlns:a16="http://schemas.microsoft.com/office/drawing/2014/main" id="{5DE0AE93-021E-4352-B50C-E8B31580DEDE}"/>
              </a:ext>
            </a:extLst>
          </p:cNvPr>
          <p:cNvSpPr>
            <a:spLocks noGrp="1"/>
          </p:cNvSpPr>
          <p:nvPr>
            <p:ph idx="1"/>
          </p:nvPr>
        </p:nvSpPr>
        <p:spPr>
          <a:xfrm>
            <a:off x="324908" y="2114551"/>
            <a:ext cx="5108363" cy="4062412"/>
          </a:xfrm>
        </p:spPr>
        <p:txBody>
          <a:bodyPr>
            <a:normAutofit/>
          </a:bodyPr>
          <a:lstStyle/>
          <a:p>
            <a:pPr marL="0" indent="0">
              <a:spcAft>
                <a:spcPts val="800"/>
              </a:spcAft>
              <a:buNone/>
            </a:pPr>
            <a:r>
              <a:rPr lang="en-US" sz="1800" dirty="0"/>
              <a:t>Main purpose - </a:t>
            </a:r>
            <a:r>
              <a:rPr lang="en-US" sz="1800" dirty="0">
                <a:latin typeface="Calibri" panose="020F0502020204030204" pitchFamily="34" charset="0"/>
                <a:ea typeface="Calibri" panose="020F0502020204030204" pitchFamily="34" charset="0"/>
                <a:cs typeface="Arial" panose="020B0604020202020204" pitchFamily="34" charset="0"/>
              </a:rPr>
              <a:t>F</a:t>
            </a:r>
            <a:r>
              <a:rPr lang="en-US" sz="1800" dirty="0">
                <a:effectLst/>
                <a:latin typeface="Calibri" panose="020F0502020204030204" pitchFamily="34" charset="0"/>
                <a:ea typeface="Calibri" panose="020F0502020204030204" pitchFamily="34" charset="0"/>
                <a:cs typeface="Arial" panose="020B0604020202020204" pitchFamily="34" charset="0"/>
              </a:rPr>
              <a:t>eed  data to the model and see the performance of our model in classifying sleeping stages.</a:t>
            </a:r>
          </a:p>
          <a:p>
            <a:pPr>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data is a time series of EEG measurements during people sleeping time. </a:t>
            </a:r>
          </a:p>
          <a:p>
            <a:pPr>
              <a:spcAft>
                <a:spcPts val="800"/>
              </a:spcAft>
            </a:pPr>
            <a:r>
              <a:rPr lang="en-US" sz="1800" dirty="0">
                <a:effectLst/>
                <a:latin typeface="Arial" panose="020B0604020202020204" pitchFamily="34" charset="0"/>
                <a:ea typeface="Calibri" panose="020F0502020204030204" pitchFamily="34" charset="0"/>
                <a:cs typeface="Arial" panose="020B0604020202020204" pitchFamily="34" charset="0"/>
              </a:rPr>
              <a:t>Neural ODEs are neural network models which generalize standard layer to layer propagation to continuous depth models.</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indent="0">
              <a:buNone/>
            </a:pPr>
            <a:endParaRPr lang="he-IL" sz="1800" dirty="0"/>
          </a:p>
        </p:txBody>
      </p:sp>
      <p:sp>
        <p:nvSpPr>
          <p:cNvPr id="83" name="Rectangle 44">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46">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3525708-9336-4B99-8B35-A2A234C2FA3C}"/>
              </a:ext>
            </a:extLst>
          </p:cNvPr>
          <p:cNvSpPr>
            <a:spLocks noGrp="1"/>
          </p:cNvSpPr>
          <p:nvPr>
            <p:ph type="sldNum" sz="quarter" idx="12"/>
          </p:nvPr>
        </p:nvSpPr>
        <p:spPr>
          <a:xfrm>
            <a:off x="10572750" y="6355080"/>
            <a:ext cx="1306147" cy="365125"/>
          </a:xfrm>
        </p:spPr>
        <p:txBody>
          <a:bodyPr>
            <a:normAutofit/>
          </a:bodyPr>
          <a:lstStyle/>
          <a:p>
            <a:pPr>
              <a:spcAft>
                <a:spcPts val="600"/>
              </a:spcAft>
            </a:pPr>
            <a:fld id="{CFCCF86A-BF53-4B99-BB4D-94D79D6DFC91}" type="slidenum">
              <a:rPr lang="en-IL">
                <a:solidFill>
                  <a:prstClr val="black">
                    <a:alpha val="80000"/>
                  </a:prstClr>
                </a:solidFill>
              </a:rPr>
              <a:pPr>
                <a:spcAft>
                  <a:spcPts val="600"/>
                </a:spcAft>
              </a:pPr>
              <a:t>2</a:t>
            </a:fld>
            <a:endParaRPr lang="en-IL" dirty="0">
              <a:solidFill>
                <a:prstClr val="black">
                  <a:alpha val="80000"/>
                </a:prstClr>
              </a:solidFill>
            </a:endParaRPr>
          </a:p>
        </p:txBody>
      </p:sp>
      <p:sp>
        <p:nvSpPr>
          <p:cNvPr id="85" name="Rectangle 48">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5B2D331-E4F4-4826-9687-EDC89DE6FCBE}"/>
              </a:ext>
            </a:extLst>
          </p:cNvPr>
          <p:cNvPicPr>
            <a:picLocks noChangeAspect="1"/>
          </p:cNvPicPr>
          <p:nvPr/>
        </p:nvPicPr>
        <p:blipFill rotWithShape="1">
          <a:blip r:embed="rId3"/>
          <a:srcRect t="6439" r="2" b="2418"/>
          <a:stretch/>
        </p:blipFill>
        <p:spPr>
          <a:xfrm>
            <a:off x="6420908" y="553694"/>
            <a:ext cx="2364317" cy="2275894"/>
          </a:xfrm>
          <a:prstGeom prst="rect">
            <a:avLst/>
          </a:prstGeom>
        </p:spPr>
      </p:pic>
      <p:sp>
        <p:nvSpPr>
          <p:cNvPr id="86" name="Rectangle 50">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40A4C3E6-0D17-4F2B-BFD8-C2F424FA7320}"/>
              </a:ext>
            </a:extLst>
          </p:cNvPr>
          <p:cNvPicPr>
            <a:picLocks noChangeAspect="1"/>
          </p:cNvPicPr>
          <p:nvPr/>
        </p:nvPicPr>
        <p:blipFill rotWithShape="1">
          <a:blip r:embed="rId4"/>
          <a:srcRect r="33017"/>
          <a:stretch/>
        </p:blipFill>
        <p:spPr>
          <a:xfrm>
            <a:off x="9315978" y="674695"/>
            <a:ext cx="2771301" cy="2020768"/>
          </a:xfrm>
          <a:prstGeom prst="rect">
            <a:avLst/>
          </a:prstGeom>
        </p:spPr>
      </p:pic>
      <p:pic>
        <p:nvPicPr>
          <p:cNvPr id="40" name="Picture 39" descr="A screenshot of a computer&#10;&#10;Description automatically generated with low confidence">
            <a:extLst>
              <a:ext uri="{FF2B5EF4-FFF2-40B4-BE49-F238E27FC236}">
                <a16:creationId xmlns:a16="http://schemas.microsoft.com/office/drawing/2014/main" id="{0CFD8AF0-0C7F-48B9-85B8-1DD17F57BE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6571365" y="3948901"/>
            <a:ext cx="5236518" cy="2068423"/>
          </a:xfrm>
          <a:prstGeom prst="rect">
            <a:avLst/>
          </a:prstGeom>
          <a:noFill/>
        </p:spPr>
      </p:pic>
      <p:sp>
        <p:nvSpPr>
          <p:cNvPr id="7" name="Rectangle 6">
            <a:extLst>
              <a:ext uri="{FF2B5EF4-FFF2-40B4-BE49-F238E27FC236}">
                <a16:creationId xmlns:a16="http://schemas.microsoft.com/office/drawing/2014/main" id="{EDBB9D82-BEEE-4C34-986E-2A53A84CC90B}"/>
              </a:ext>
            </a:extLst>
          </p:cNvPr>
          <p:cNvSpPr/>
          <p:nvPr/>
        </p:nvSpPr>
        <p:spPr>
          <a:xfrm>
            <a:off x="9770223" y="3638550"/>
            <a:ext cx="2153931" cy="257948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pic>
        <p:nvPicPr>
          <p:cNvPr id="10" name="Picture 9">
            <a:extLst>
              <a:ext uri="{FF2B5EF4-FFF2-40B4-BE49-F238E27FC236}">
                <a16:creationId xmlns:a16="http://schemas.microsoft.com/office/drawing/2014/main" id="{A617D27B-369F-4C7C-91A9-39DAD38E5CA8}"/>
              </a:ext>
            </a:extLst>
          </p:cNvPr>
          <p:cNvPicPr>
            <a:picLocks noChangeAspect="1"/>
          </p:cNvPicPr>
          <p:nvPr/>
        </p:nvPicPr>
        <p:blipFill>
          <a:blip r:embed="rId6"/>
          <a:stretch>
            <a:fillRect/>
          </a:stretch>
        </p:blipFill>
        <p:spPr>
          <a:xfrm>
            <a:off x="9770223" y="4831842"/>
            <a:ext cx="722481" cy="172988"/>
          </a:xfrm>
          <a:prstGeom prst="rect">
            <a:avLst/>
          </a:prstGeom>
        </p:spPr>
      </p:pic>
      <p:grpSp>
        <p:nvGrpSpPr>
          <p:cNvPr id="13" name="Group 12">
            <a:extLst>
              <a:ext uri="{FF2B5EF4-FFF2-40B4-BE49-F238E27FC236}">
                <a16:creationId xmlns:a16="http://schemas.microsoft.com/office/drawing/2014/main" id="{25F115AC-01F8-4961-B040-9625BD01AB6A}"/>
              </a:ext>
            </a:extLst>
          </p:cNvPr>
          <p:cNvGrpSpPr/>
          <p:nvPr/>
        </p:nvGrpSpPr>
        <p:grpSpPr>
          <a:xfrm>
            <a:off x="10440223" y="4622399"/>
            <a:ext cx="1571200" cy="591873"/>
            <a:chOff x="10328090" y="4622400"/>
            <a:chExt cx="1571200" cy="591873"/>
          </a:xfrm>
        </p:grpSpPr>
        <p:sp>
          <p:nvSpPr>
            <p:cNvPr id="5" name="Rectangle 4">
              <a:extLst>
                <a:ext uri="{FF2B5EF4-FFF2-40B4-BE49-F238E27FC236}">
                  <a16:creationId xmlns:a16="http://schemas.microsoft.com/office/drawing/2014/main" id="{2FF1CDD9-3CDE-42E0-B8F9-4A89E8033C89}"/>
                </a:ext>
              </a:extLst>
            </p:cNvPr>
            <p:cNvSpPr/>
            <p:nvPr/>
          </p:nvSpPr>
          <p:spPr>
            <a:xfrm>
              <a:off x="10528721" y="4622400"/>
              <a:ext cx="1163596" cy="591873"/>
            </a:xfrm>
            <a:prstGeom prst="rect">
              <a:avLst/>
            </a:prstGeom>
            <a:solidFill>
              <a:srgbClr val="F6D8DD"/>
            </a:solidFill>
            <a:ln>
              <a:solidFill>
                <a:srgbClr val="D54D62"/>
              </a:solid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7" name="TextBox 16">
              <a:extLst>
                <a:ext uri="{FF2B5EF4-FFF2-40B4-BE49-F238E27FC236}">
                  <a16:creationId xmlns:a16="http://schemas.microsoft.com/office/drawing/2014/main" id="{C8E7F6A1-9275-46F9-8652-011CA0CBB048}"/>
                </a:ext>
              </a:extLst>
            </p:cNvPr>
            <p:cNvSpPr txBox="1"/>
            <p:nvPr/>
          </p:nvSpPr>
          <p:spPr>
            <a:xfrm>
              <a:off x="10328090" y="4656726"/>
              <a:ext cx="1571200" cy="523220"/>
            </a:xfrm>
            <a:prstGeom prst="rect">
              <a:avLst/>
            </a:prstGeom>
            <a:noFill/>
          </p:spPr>
          <p:txBody>
            <a:bodyPr wrap="square">
              <a:spAutoFit/>
            </a:bodyPr>
            <a:lstStyle/>
            <a:p>
              <a:pPr algn="ctr"/>
              <a:r>
                <a:rPr lang="en-US" sz="1400" b="1" dirty="0">
                  <a:solidFill>
                    <a:schemeClr val="bg1"/>
                  </a:solidFill>
                  <a:latin typeface="Calibri" panose="020F0502020204030204" pitchFamily="34" charset="0"/>
                  <a:cs typeface="Arial" panose="020B0604020202020204" pitchFamily="34" charset="0"/>
                </a:rPr>
                <a:t>Sleeping stage classification</a:t>
              </a:r>
              <a:endParaRPr lang="en-IL" sz="1400" b="1" dirty="0">
                <a:solidFill>
                  <a:schemeClr val="bg1"/>
                </a:solidFill>
              </a:endParaRPr>
            </a:p>
          </p:txBody>
        </p:sp>
      </p:grpSp>
    </p:spTree>
    <p:extLst>
      <p:ext uri="{BB962C8B-B14F-4D97-AF65-F5344CB8AC3E}">
        <p14:creationId xmlns:p14="http://schemas.microsoft.com/office/powerpoint/2010/main" val="188061556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to 30 seconds of sleeping epochs.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32C2F67F-3685-4D34-BD9E-B886045D1128}"/>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20</a:t>
            </a:fld>
            <a:endParaRPr lang="en-US"/>
          </a:p>
        </p:txBody>
      </p:sp>
      <p:pic>
        <p:nvPicPr>
          <p:cNvPr id="13" name="תמונה 12" descr="תמונה שמכילה טקסט, אנטנה&#10;&#10;התיאור נוצר באופן אוטומטי">
            <a:extLst>
              <a:ext uri="{FF2B5EF4-FFF2-40B4-BE49-F238E27FC236}">
                <a16:creationId xmlns:a16="http://schemas.microsoft.com/office/drawing/2014/main" id="{6221B942-5F5C-441D-A60E-64753C0EF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179" y="1779204"/>
            <a:ext cx="6721495" cy="3047078"/>
          </a:xfrm>
          <a:prstGeom prst="rect">
            <a:avLst/>
          </a:prstGeom>
        </p:spPr>
      </p:pic>
    </p:spTree>
    <p:extLst>
      <p:ext uri="{BB962C8B-B14F-4D97-AF65-F5344CB8AC3E}">
        <p14:creationId xmlns:p14="http://schemas.microsoft.com/office/powerpoint/2010/main" val="888464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to 30 seconds of sleeping epochs.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r>
              <a:rPr lang="en-US" sz="2000" dirty="0"/>
              <a:t> Single sleeping epoch:</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Table 4">
            <a:extLst>
              <a:ext uri="{FF2B5EF4-FFF2-40B4-BE49-F238E27FC236}">
                <a16:creationId xmlns:a16="http://schemas.microsoft.com/office/drawing/2014/main" id="{FA78B6F0-CAE9-45CF-B285-478198097821}"/>
              </a:ext>
            </a:extLst>
          </p:cNvPr>
          <p:cNvGraphicFramePr>
            <a:graphicFrameLocks noGrp="1"/>
          </p:cNvGraphicFramePr>
          <p:nvPr>
            <p:extLst>
              <p:ext uri="{D42A27DB-BD31-4B8C-83A1-F6EECF244321}">
                <p14:modId xmlns:p14="http://schemas.microsoft.com/office/powerpoint/2010/main" val="2093521535"/>
              </p:ext>
            </p:extLst>
          </p:nvPr>
        </p:nvGraphicFramePr>
        <p:xfrm>
          <a:off x="3715183" y="5652742"/>
          <a:ext cx="4565218" cy="365760"/>
        </p:xfrm>
        <a:graphic>
          <a:graphicData uri="http://schemas.openxmlformats.org/drawingml/2006/table">
            <a:tbl>
              <a:tblPr firstRow="1" bandRow="1">
                <a:tableStyleId>{5C22544A-7EE6-4342-B048-85BDC9FD1C3A}</a:tableStyleId>
              </a:tblPr>
              <a:tblGrid>
                <a:gridCol w="2752371">
                  <a:extLst>
                    <a:ext uri="{9D8B030D-6E8A-4147-A177-3AD203B41FA5}">
                      <a16:colId xmlns:a16="http://schemas.microsoft.com/office/drawing/2014/main" val="3322720544"/>
                    </a:ext>
                  </a:extLst>
                </a:gridCol>
                <a:gridCol w="1812847">
                  <a:extLst>
                    <a:ext uri="{9D8B030D-6E8A-4147-A177-3AD203B41FA5}">
                      <a16:colId xmlns:a16="http://schemas.microsoft.com/office/drawing/2014/main" val="1483294297"/>
                    </a:ext>
                  </a:extLst>
                </a:gridCol>
              </a:tblGrid>
              <a:tr h="203201">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pic>
        <p:nvPicPr>
          <p:cNvPr id="3" name="תמונה 2" descr="תמונה שמכילה טקסט, אנטנה&#10;&#10;התיאור נוצר באופן אוטומטי">
            <a:extLst>
              <a:ext uri="{FF2B5EF4-FFF2-40B4-BE49-F238E27FC236}">
                <a16:creationId xmlns:a16="http://schemas.microsoft.com/office/drawing/2014/main" id="{5D0C9805-F864-484F-9652-0F04EDB35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179" y="1779204"/>
            <a:ext cx="6721495" cy="3047078"/>
          </a:xfrm>
          <a:prstGeom prst="rect">
            <a:avLst/>
          </a:prstGeom>
        </p:spPr>
      </p:pic>
    </p:spTree>
    <p:extLst>
      <p:ext uri="{BB962C8B-B14F-4D97-AF65-F5344CB8AC3E}">
        <p14:creationId xmlns:p14="http://schemas.microsoft.com/office/powerpoint/2010/main" val="3682421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488E1257-9790-47D0-9F76-4F59BD869951}"/>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dirty="0">
                <a:solidFill>
                  <a:schemeClr val="tx1"/>
                </a:solidFill>
                <a:latin typeface="+mj-lt"/>
                <a:ea typeface="+mj-ea"/>
                <a:cs typeface="+mj-cs"/>
              </a:rPr>
              <a:t>The data</a:t>
            </a:r>
          </a:p>
        </p:txBody>
      </p:sp>
      <p:sp>
        <p:nvSpPr>
          <p:cNvPr id="91" name="TextBox 90">
            <a:extLst>
              <a:ext uri="{FF2B5EF4-FFF2-40B4-BE49-F238E27FC236}">
                <a16:creationId xmlns:a16="http://schemas.microsoft.com/office/drawing/2014/main" id="{A88285C3-C750-490C-8538-B9FD6AACDE31}"/>
              </a:ext>
            </a:extLst>
          </p:cNvPr>
          <p:cNvSpPr txBox="1"/>
          <p:nvPr/>
        </p:nvSpPr>
        <p:spPr>
          <a:xfrm>
            <a:off x="643469" y="1782980"/>
            <a:ext cx="4008384" cy="4935453"/>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Fs = 100 Hz</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The data is divided to 30 seconds of sleeping epochs.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Each epoch is labeled in one out of 5 sleeping stages </a:t>
            </a:r>
          </a:p>
          <a:p>
            <a:pPr marL="57150">
              <a:lnSpc>
                <a:spcPct val="90000"/>
              </a:lnSpc>
              <a:spcAft>
                <a:spcPts val="600"/>
              </a:spcAft>
            </a:pPr>
            <a:r>
              <a:rPr lang="en-US" sz="2000" dirty="0"/>
              <a:t>    (W, S1, S2, S3&amp;4, REM)</a:t>
            </a:r>
          </a:p>
          <a:p>
            <a:pPr marL="57150">
              <a:lnSpc>
                <a:spcPct val="90000"/>
              </a:lnSpc>
              <a:spcAft>
                <a:spcPts val="600"/>
              </a:spcAft>
            </a:pPr>
            <a:endParaRPr lang="en-US" sz="2000" dirty="0"/>
          </a:p>
          <a:p>
            <a:pPr marL="57150">
              <a:lnSpc>
                <a:spcPct val="90000"/>
              </a:lnSpc>
              <a:spcAft>
                <a:spcPts val="600"/>
              </a:spcAft>
            </a:pPr>
            <a:r>
              <a:rPr lang="en-US" sz="2000" dirty="0"/>
              <a:t>Single sleeping epoch:</a:t>
            </a:r>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endParaRPr lang="en-US" sz="2000" dirty="0"/>
          </a:p>
          <a:p>
            <a:pPr marL="57150">
              <a:lnSpc>
                <a:spcPct val="90000"/>
              </a:lnSpc>
              <a:spcAft>
                <a:spcPts val="600"/>
              </a:spcAft>
            </a:pPr>
            <a:r>
              <a:rPr lang="en-US" sz="2000" dirty="0"/>
              <a:t>Test – Train split:</a:t>
            </a:r>
          </a:p>
        </p:txBody>
      </p:sp>
      <p:grpSp>
        <p:nvGrpSpPr>
          <p:cNvPr id="100" name="Group 9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01" name="Isosceles Triangle 10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5" name="Rectangle 10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Isosceles Triangle 10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Table 4">
            <a:extLst>
              <a:ext uri="{FF2B5EF4-FFF2-40B4-BE49-F238E27FC236}">
                <a16:creationId xmlns:a16="http://schemas.microsoft.com/office/drawing/2014/main" id="{FA78B6F0-CAE9-45CF-B285-478198097821}"/>
              </a:ext>
            </a:extLst>
          </p:cNvPr>
          <p:cNvGraphicFramePr>
            <a:graphicFrameLocks noGrp="1"/>
          </p:cNvGraphicFramePr>
          <p:nvPr>
            <p:extLst>
              <p:ext uri="{D42A27DB-BD31-4B8C-83A1-F6EECF244321}">
                <p14:modId xmlns:p14="http://schemas.microsoft.com/office/powerpoint/2010/main" val="1847524480"/>
              </p:ext>
            </p:extLst>
          </p:nvPr>
        </p:nvGraphicFramePr>
        <p:xfrm>
          <a:off x="3166543" y="5241889"/>
          <a:ext cx="4565218" cy="365760"/>
        </p:xfrm>
        <a:graphic>
          <a:graphicData uri="http://schemas.openxmlformats.org/drawingml/2006/table">
            <a:tbl>
              <a:tblPr firstRow="1" bandRow="1">
                <a:tableStyleId>{5C22544A-7EE6-4342-B048-85BDC9FD1C3A}</a:tableStyleId>
              </a:tblPr>
              <a:tblGrid>
                <a:gridCol w="2752371">
                  <a:extLst>
                    <a:ext uri="{9D8B030D-6E8A-4147-A177-3AD203B41FA5}">
                      <a16:colId xmlns:a16="http://schemas.microsoft.com/office/drawing/2014/main" val="3322720544"/>
                    </a:ext>
                  </a:extLst>
                </a:gridCol>
                <a:gridCol w="1812847">
                  <a:extLst>
                    <a:ext uri="{9D8B030D-6E8A-4147-A177-3AD203B41FA5}">
                      <a16:colId xmlns:a16="http://schemas.microsoft.com/office/drawing/2014/main" val="1483294297"/>
                    </a:ext>
                  </a:extLst>
                </a:gridCol>
              </a:tblGrid>
              <a:tr h="203201">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graphicFrame>
        <p:nvGraphicFramePr>
          <p:cNvPr id="14" name="Table 4">
            <a:extLst>
              <a:ext uri="{FF2B5EF4-FFF2-40B4-BE49-F238E27FC236}">
                <a16:creationId xmlns:a16="http://schemas.microsoft.com/office/drawing/2014/main" id="{E58E00F4-33E4-470C-9E5D-565038DC942B}"/>
              </a:ext>
            </a:extLst>
          </p:cNvPr>
          <p:cNvGraphicFramePr>
            <a:graphicFrameLocks noGrp="1"/>
          </p:cNvGraphicFramePr>
          <p:nvPr>
            <p:extLst>
              <p:ext uri="{D42A27DB-BD31-4B8C-83A1-F6EECF244321}">
                <p14:modId xmlns:p14="http://schemas.microsoft.com/office/powerpoint/2010/main" val="2738152095"/>
              </p:ext>
            </p:extLst>
          </p:nvPr>
        </p:nvGraphicFramePr>
        <p:xfrm>
          <a:off x="2801300" y="6217920"/>
          <a:ext cx="8747230" cy="401157"/>
        </p:xfrm>
        <a:graphic>
          <a:graphicData uri="http://schemas.openxmlformats.org/drawingml/2006/table">
            <a:tbl>
              <a:tblPr firstRow="1" bandRow="1">
                <a:tableStyleId>{5C22544A-7EE6-4342-B048-85BDC9FD1C3A}</a:tableStyleId>
              </a:tblPr>
              <a:tblGrid>
                <a:gridCol w="1999646">
                  <a:extLst>
                    <a:ext uri="{9D8B030D-6E8A-4147-A177-3AD203B41FA5}">
                      <a16:colId xmlns:a16="http://schemas.microsoft.com/office/drawing/2014/main" val="3322720544"/>
                    </a:ext>
                  </a:extLst>
                </a:gridCol>
                <a:gridCol w="1881693">
                  <a:extLst>
                    <a:ext uri="{9D8B030D-6E8A-4147-A177-3AD203B41FA5}">
                      <a16:colId xmlns:a16="http://schemas.microsoft.com/office/drawing/2014/main" val="1483294297"/>
                    </a:ext>
                  </a:extLst>
                </a:gridCol>
                <a:gridCol w="4865891">
                  <a:extLst>
                    <a:ext uri="{9D8B030D-6E8A-4147-A177-3AD203B41FA5}">
                      <a16:colId xmlns:a16="http://schemas.microsoft.com/office/drawing/2014/main" val="4020813496"/>
                    </a:ext>
                  </a:extLst>
                </a:gridCol>
              </a:tblGrid>
              <a:tr h="401157">
                <a:tc>
                  <a:txBody>
                    <a:bodyPr/>
                    <a:lstStyle/>
                    <a:p>
                      <a:pPr algn="ctr"/>
                      <a:r>
                        <a:rPr lang="en-US" dirty="0"/>
                        <a:t>Epoch 1</a:t>
                      </a:r>
                      <a:endParaRPr lang="en-IL" dirty="0"/>
                    </a:p>
                  </a:txBody>
                  <a:tcPr/>
                </a:tc>
                <a:tc>
                  <a:txBody>
                    <a:bodyPr/>
                    <a:lstStyle/>
                    <a:p>
                      <a:pPr algn="ctr"/>
                      <a:r>
                        <a:rPr lang="en-US" dirty="0"/>
                        <a:t>Epoch 2</a:t>
                      </a:r>
                      <a:endParaRPr lang="en-IL" dirty="0"/>
                    </a:p>
                  </a:txBody>
                  <a:tcPr/>
                </a:tc>
                <a:tc>
                  <a:txBody>
                    <a:bodyPr/>
                    <a:lstStyle/>
                    <a:p>
                      <a:pPr algn="ctr"/>
                      <a:r>
                        <a:rPr lang="en-US" dirty="0"/>
                        <a:t>…</a:t>
                      </a:r>
                      <a:endParaRPr lang="en-IL" dirty="0"/>
                    </a:p>
                  </a:txBody>
                  <a:tcPr/>
                </a:tc>
                <a:extLst>
                  <a:ext uri="{0D108BD9-81ED-4DB2-BD59-A6C34878D82A}">
                    <a16:rowId xmlns:a16="http://schemas.microsoft.com/office/drawing/2014/main" val="2692918680"/>
                  </a:ext>
                </a:extLst>
              </a:tr>
            </a:tbl>
          </a:graphicData>
        </a:graphic>
      </p:graphicFrame>
      <p:cxnSp>
        <p:nvCxnSpPr>
          <p:cNvPr id="4" name="Straight Arrow Connector 3">
            <a:extLst>
              <a:ext uri="{FF2B5EF4-FFF2-40B4-BE49-F238E27FC236}">
                <a16:creationId xmlns:a16="http://schemas.microsoft.com/office/drawing/2014/main" id="{C6AB9D8F-FF6C-411A-8A06-4FC5433192D6}"/>
              </a:ext>
            </a:extLst>
          </p:cNvPr>
          <p:cNvCxnSpPr>
            <a:cxnSpLocks/>
            <a:stCxn id="15" idx="2"/>
          </p:cNvCxnSpPr>
          <p:nvPr/>
        </p:nvCxnSpPr>
        <p:spPr>
          <a:xfrm flipH="1">
            <a:off x="3869356" y="5607649"/>
            <a:ext cx="1579796" cy="61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AA5FFD38-639A-4AE3-A9CE-B461EB4DF557}"/>
              </a:ext>
            </a:extLst>
          </p:cNvPr>
          <p:cNvSpPr/>
          <p:nvPr/>
        </p:nvSpPr>
        <p:spPr>
          <a:xfrm rot="5400000">
            <a:off x="6048605" y="2657157"/>
            <a:ext cx="422442" cy="677583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9" name="Left Brace 18">
            <a:extLst>
              <a:ext uri="{FF2B5EF4-FFF2-40B4-BE49-F238E27FC236}">
                <a16:creationId xmlns:a16="http://schemas.microsoft.com/office/drawing/2014/main" id="{4965A154-A428-43CD-BD0D-B5C1475204F8}"/>
              </a:ext>
            </a:extLst>
          </p:cNvPr>
          <p:cNvSpPr/>
          <p:nvPr/>
        </p:nvSpPr>
        <p:spPr>
          <a:xfrm rot="5400000">
            <a:off x="10506704" y="5121838"/>
            <a:ext cx="220491" cy="186316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TextBox 6">
            <a:extLst>
              <a:ext uri="{FF2B5EF4-FFF2-40B4-BE49-F238E27FC236}">
                <a16:creationId xmlns:a16="http://schemas.microsoft.com/office/drawing/2014/main" id="{22BD3EBE-95EF-4368-BE05-64F02D390659}"/>
              </a:ext>
            </a:extLst>
          </p:cNvPr>
          <p:cNvSpPr txBox="1"/>
          <p:nvPr/>
        </p:nvSpPr>
        <p:spPr>
          <a:xfrm>
            <a:off x="5938182" y="5609665"/>
            <a:ext cx="746310" cy="369332"/>
          </a:xfrm>
          <a:prstGeom prst="rect">
            <a:avLst/>
          </a:prstGeom>
          <a:noFill/>
        </p:spPr>
        <p:txBody>
          <a:bodyPr wrap="square" rtlCol="1">
            <a:spAutoFit/>
          </a:bodyPr>
          <a:lstStyle/>
          <a:p>
            <a:r>
              <a:rPr lang="en-US" dirty="0"/>
              <a:t>80% </a:t>
            </a:r>
            <a:endParaRPr lang="he-IL" dirty="0"/>
          </a:p>
        </p:txBody>
      </p:sp>
      <p:sp>
        <p:nvSpPr>
          <p:cNvPr id="21" name="TextBox 20">
            <a:extLst>
              <a:ext uri="{FF2B5EF4-FFF2-40B4-BE49-F238E27FC236}">
                <a16:creationId xmlns:a16="http://schemas.microsoft.com/office/drawing/2014/main" id="{975058A0-F8B0-4032-A41F-953A29169874}"/>
              </a:ext>
            </a:extLst>
          </p:cNvPr>
          <p:cNvSpPr txBox="1"/>
          <p:nvPr/>
        </p:nvSpPr>
        <p:spPr>
          <a:xfrm>
            <a:off x="10272037" y="5555409"/>
            <a:ext cx="746310" cy="369332"/>
          </a:xfrm>
          <a:prstGeom prst="rect">
            <a:avLst/>
          </a:prstGeom>
          <a:noFill/>
        </p:spPr>
        <p:txBody>
          <a:bodyPr wrap="square" rtlCol="1">
            <a:spAutoFit/>
          </a:bodyPr>
          <a:lstStyle/>
          <a:p>
            <a:r>
              <a:rPr lang="en-US" dirty="0"/>
              <a:t>20% </a:t>
            </a:r>
            <a:endParaRPr lang="he-IL" dirty="0"/>
          </a:p>
        </p:txBody>
      </p:sp>
      <p:pic>
        <p:nvPicPr>
          <p:cNvPr id="20" name="תמונה 19" descr="תמונה שמכילה טקסט, אנטנה&#10;&#10;התיאור נוצר באופן אוטומטי">
            <a:extLst>
              <a:ext uri="{FF2B5EF4-FFF2-40B4-BE49-F238E27FC236}">
                <a16:creationId xmlns:a16="http://schemas.microsoft.com/office/drawing/2014/main" id="{F4769802-E86D-4C8E-A6E0-ACEBE74F3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433" y="1779204"/>
            <a:ext cx="6920241" cy="3137176"/>
          </a:xfrm>
          <a:prstGeom prst="rect">
            <a:avLst/>
          </a:prstGeom>
        </p:spPr>
      </p:pic>
    </p:spTree>
    <p:extLst>
      <p:ext uri="{BB962C8B-B14F-4D97-AF65-F5344CB8AC3E}">
        <p14:creationId xmlns:p14="http://schemas.microsoft.com/office/powerpoint/2010/main" val="3224180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2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510BB-B8D1-48E9-A731-65A8AC3717CB}"/>
              </a:ext>
            </a:extLst>
          </p:cNvPr>
          <p:cNvSpPr>
            <a:spLocks noGrp="1"/>
          </p:cNvSpPr>
          <p:nvPr>
            <p:ph type="title"/>
          </p:nvPr>
        </p:nvSpPr>
        <p:spPr>
          <a:xfrm>
            <a:off x="643467" y="321734"/>
            <a:ext cx="6901193" cy="1135737"/>
          </a:xfrm>
        </p:spPr>
        <p:txBody>
          <a:bodyPr vert="horz" lIns="91440" tIns="45720" rIns="91440" bIns="45720" rtlCol="0" anchor="ctr">
            <a:normAutofit/>
          </a:bodyPr>
          <a:lstStyle/>
          <a:p>
            <a:r>
              <a:rPr lang="en-US" sz="3600" dirty="0"/>
              <a:t>The data</a:t>
            </a:r>
            <a:br>
              <a:rPr lang="en-US" sz="3600" dirty="0"/>
            </a:br>
            <a:r>
              <a:rPr lang="en-US" sz="3600" dirty="0"/>
              <a:t>Sleeping stages</a:t>
            </a:r>
          </a:p>
        </p:txBody>
      </p:sp>
      <p:grpSp>
        <p:nvGrpSpPr>
          <p:cNvPr id="46" name="Group 28">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12">
            <a:extLst>
              <a:ext uri="{FF2B5EF4-FFF2-40B4-BE49-F238E27FC236}">
                <a16:creationId xmlns:a16="http://schemas.microsoft.com/office/drawing/2014/main" id="{21B02B9F-D418-4086-8435-E863C5D1F3EA}"/>
              </a:ext>
            </a:extLst>
          </p:cNvPr>
          <p:cNvSpPr>
            <a:spLocks noGrp="1"/>
          </p:cNvSpPr>
          <p:nvPr>
            <p:ph idx="1"/>
          </p:nvPr>
        </p:nvSpPr>
        <p:spPr>
          <a:xfrm>
            <a:off x="327350" y="1457471"/>
            <a:ext cx="7217312" cy="4719492"/>
          </a:xfrm>
        </p:spPr>
        <p:txBody>
          <a:bodyPr vert="horz" lIns="91440" tIns="45720" rIns="91440" bIns="45720" rtlCol="0">
            <a:normAutofit/>
          </a:bodyPr>
          <a:lstStyle/>
          <a:p>
            <a:pPr marL="285750">
              <a:spcAft>
                <a:spcPts val="600"/>
              </a:spcAft>
            </a:pPr>
            <a:r>
              <a:rPr lang="en-US" sz="1900" b="1" dirty="0"/>
              <a:t>Beta waves </a:t>
            </a:r>
            <a:r>
              <a:rPr lang="en-US" sz="1900" dirty="0"/>
              <a:t>– the person is awake</a:t>
            </a:r>
          </a:p>
          <a:p>
            <a:pPr>
              <a:spcAft>
                <a:spcPts val="600"/>
              </a:spcAft>
            </a:pPr>
            <a:endParaRPr lang="en-US" sz="1900" dirty="0"/>
          </a:p>
          <a:p>
            <a:pPr marL="285750">
              <a:spcAft>
                <a:spcPts val="600"/>
              </a:spcAft>
            </a:pPr>
            <a:r>
              <a:rPr lang="en-US" sz="1900" b="1" dirty="0"/>
              <a:t>Alpha waves </a:t>
            </a:r>
            <a:r>
              <a:rPr lang="en-US" sz="1900" dirty="0"/>
              <a:t>– The person is awake and relaxed with closed eyes</a:t>
            </a:r>
          </a:p>
          <a:p>
            <a:pPr>
              <a:spcAft>
                <a:spcPts val="600"/>
              </a:spcAft>
            </a:pPr>
            <a:endParaRPr lang="en-US" sz="1900" dirty="0"/>
          </a:p>
          <a:p>
            <a:pPr marL="285750">
              <a:spcAft>
                <a:spcPts val="600"/>
              </a:spcAft>
            </a:pPr>
            <a:r>
              <a:rPr lang="en-US" sz="1900" b="1" dirty="0"/>
              <a:t>Theta waves </a:t>
            </a:r>
            <a:r>
              <a:rPr lang="en-US" sz="1900" dirty="0"/>
              <a:t>– The person is sleepy/ already sleeping.</a:t>
            </a:r>
          </a:p>
          <a:p>
            <a:pPr marL="285750">
              <a:spcAft>
                <a:spcPts val="600"/>
              </a:spcAft>
            </a:pPr>
            <a:endParaRPr lang="en-US" sz="1900" dirty="0"/>
          </a:p>
          <a:p>
            <a:pPr marL="285750">
              <a:spcAft>
                <a:spcPts val="600"/>
              </a:spcAft>
            </a:pPr>
            <a:r>
              <a:rPr lang="en-US" sz="1900" b="1" dirty="0"/>
              <a:t>Delta waves </a:t>
            </a:r>
            <a:r>
              <a:rPr lang="en-US" sz="1900" dirty="0"/>
              <a:t>– The person is in deep sleep state.</a:t>
            </a:r>
          </a:p>
          <a:p>
            <a:pPr>
              <a:spcAft>
                <a:spcPts val="600"/>
              </a:spcAft>
            </a:pPr>
            <a:endParaRPr lang="en-US" sz="1900" dirty="0"/>
          </a:p>
          <a:p>
            <a:pPr marL="285750">
              <a:spcAft>
                <a:spcPts val="600"/>
              </a:spcAft>
            </a:pPr>
            <a:r>
              <a:rPr lang="en-US" sz="1900" b="1" dirty="0"/>
              <a:t>REM (Rapid eye movement) </a:t>
            </a:r>
            <a:r>
              <a:rPr lang="en-US" sz="1900" dirty="0"/>
              <a:t>– </a:t>
            </a:r>
            <a:r>
              <a:rPr lang="en-US" sz="1900" dirty="0" err="1"/>
              <a:t>Paradoxal</a:t>
            </a:r>
            <a:r>
              <a:rPr lang="en-US" sz="1900" dirty="0"/>
              <a:t>, deep sleep but similar to wake patterns,  the person is probably dreaming.</a:t>
            </a:r>
          </a:p>
        </p:txBody>
      </p:sp>
      <p:pic>
        <p:nvPicPr>
          <p:cNvPr id="8" name="Picture 7">
            <a:extLst>
              <a:ext uri="{FF2B5EF4-FFF2-40B4-BE49-F238E27FC236}">
                <a16:creationId xmlns:a16="http://schemas.microsoft.com/office/drawing/2014/main" id="{517EF140-BD79-4705-B025-4B76D79D1736}"/>
              </a:ext>
            </a:extLst>
          </p:cNvPr>
          <p:cNvPicPr>
            <a:picLocks noChangeAspect="1"/>
          </p:cNvPicPr>
          <p:nvPr/>
        </p:nvPicPr>
        <p:blipFill>
          <a:blip r:embed="rId3"/>
          <a:stretch>
            <a:fillRect/>
          </a:stretch>
        </p:blipFill>
        <p:spPr>
          <a:xfrm>
            <a:off x="8119870" y="713127"/>
            <a:ext cx="2860415" cy="2635439"/>
          </a:xfrm>
          <a:prstGeom prst="rect">
            <a:avLst/>
          </a:prstGeom>
        </p:spPr>
      </p:pic>
      <p:sp>
        <p:nvSpPr>
          <p:cNvPr id="33" name="Isosceles Triangle 3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7003B03-2B58-430D-8044-7D285097FD20}"/>
              </a:ext>
            </a:extLst>
          </p:cNvPr>
          <p:cNvPicPr>
            <a:picLocks noChangeAspect="1"/>
          </p:cNvPicPr>
          <p:nvPr/>
        </p:nvPicPr>
        <p:blipFill>
          <a:blip r:embed="rId4"/>
          <a:stretch>
            <a:fillRect/>
          </a:stretch>
        </p:blipFill>
        <p:spPr>
          <a:xfrm>
            <a:off x="8119870" y="3476115"/>
            <a:ext cx="3394651" cy="2843020"/>
          </a:xfrm>
          <a:prstGeom prst="rect">
            <a:avLst/>
          </a:prstGeom>
        </p:spPr>
      </p:pic>
      <p:sp>
        <p:nvSpPr>
          <p:cNvPr id="4" name="Slide Number Placeholder 3">
            <a:extLst>
              <a:ext uri="{FF2B5EF4-FFF2-40B4-BE49-F238E27FC236}">
                <a16:creationId xmlns:a16="http://schemas.microsoft.com/office/drawing/2014/main" id="{37156933-0067-4FDE-BA13-2213CDF2B34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23</a:t>
            </a:fld>
            <a:endParaRPr lang="en-US"/>
          </a:p>
        </p:txBody>
      </p:sp>
    </p:spTree>
    <p:extLst>
      <p:ext uri="{BB962C8B-B14F-4D97-AF65-F5344CB8AC3E}">
        <p14:creationId xmlns:p14="http://schemas.microsoft.com/office/powerpoint/2010/main" val="2121345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2" name="Rectangle 7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AF5756-660F-4E81-8BE2-2E19A50B71C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6000" kern="1200" dirty="0">
                <a:solidFill>
                  <a:srgbClr val="FFFFFF"/>
                </a:solidFill>
                <a:latin typeface="+mj-lt"/>
                <a:ea typeface="+mj-ea"/>
                <a:cs typeface="+mj-cs"/>
              </a:rPr>
              <a:t>The Model </a:t>
            </a:r>
            <a:br>
              <a:rPr lang="en-US" sz="6000" kern="1200" dirty="0">
                <a:solidFill>
                  <a:srgbClr val="FFFFFF"/>
                </a:solidFill>
                <a:latin typeface="+mj-lt"/>
                <a:ea typeface="+mj-ea"/>
                <a:cs typeface="+mj-cs"/>
              </a:rPr>
            </a:br>
            <a:endParaRPr lang="en-US" sz="6000" kern="1200" dirty="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1DCDB84D-A178-43E0-8947-83C49605C9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16186CC4-77AA-40B0-AC88-2F15B4ADA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4545" y="818474"/>
            <a:ext cx="7281512" cy="4854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475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64EDF1-B91D-4E18-AFCE-0E0BB002859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dirty="0">
                <a:solidFill>
                  <a:schemeClr val="tx1"/>
                </a:solidFill>
                <a:latin typeface="+mj-lt"/>
                <a:ea typeface="+mj-ea"/>
                <a:cs typeface="+mj-cs"/>
              </a:rPr>
              <a:t>Basic model</a:t>
            </a:r>
            <a:br>
              <a:rPr lang="en-US" sz="3600" kern="1200" dirty="0">
                <a:solidFill>
                  <a:schemeClr val="tx1"/>
                </a:solidFill>
                <a:latin typeface="+mj-lt"/>
                <a:ea typeface="+mj-ea"/>
                <a:cs typeface="+mj-cs"/>
              </a:rPr>
            </a:br>
            <a:r>
              <a:rPr lang="en-US" sz="3600" kern="1200" dirty="0">
                <a:solidFill>
                  <a:schemeClr val="tx1"/>
                </a:solidFill>
                <a:latin typeface="+mj-lt"/>
                <a:ea typeface="+mj-ea"/>
                <a:cs typeface="+mj-cs"/>
              </a:rPr>
              <a:t>The architecture</a:t>
            </a:r>
          </a:p>
        </p:txBody>
      </p:sp>
      <p:sp>
        <p:nvSpPr>
          <p:cNvPr id="13" name="TextBox 12">
            <a:extLst>
              <a:ext uri="{FF2B5EF4-FFF2-40B4-BE49-F238E27FC236}">
                <a16:creationId xmlns:a16="http://schemas.microsoft.com/office/drawing/2014/main" id="{EE3F8B70-ED73-4E84-A563-339F0C892185}"/>
              </a:ext>
            </a:extLst>
          </p:cNvPr>
          <p:cNvSpPr txBox="1"/>
          <p:nvPr/>
        </p:nvSpPr>
        <p:spPr>
          <a:xfrm>
            <a:off x="643468" y="1782980"/>
            <a:ext cx="4690531" cy="4427339"/>
          </a:xfrm>
          <a:prstGeom prst="rect">
            <a:avLst/>
          </a:prstGeom>
        </p:spPr>
        <p:txBody>
          <a:bodyPr vert="horz" lIns="91440" tIns="45720" rIns="91440" bIns="45720" rtlCol="0">
            <a:normAutofit fontScale="92500" lnSpcReduction="2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ODE block consists of:</a:t>
            </a:r>
          </a:p>
          <a:p>
            <a:pPr marL="514350" marR="0" lvl="1" indent="0" algn="l" defTabSz="914400" rtl="0" eaLnBrk="1" fontAlgn="auto" latinLnBrk="0" hangingPunct="1">
              <a:lnSpc>
                <a:spcPct val="90000"/>
              </a:lnSpc>
              <a:spcBef>
                <a:spcPts val="0"/>
              </a:spcBef>
              <a:spcAft>
                <a:spcPts val="60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ODE function:</a:t>
            </a: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Norm layer</a:t>
            </a: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Convolutional layer</a:t>
            </a: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Norm layer</a:t>
            </a: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ReLU</a:t>
            </a: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Convolutional layer</a:t>
            </a:r>
          </a:p>
          <a:p>
            <a:pPr marL="1028700" marR="0" lvl="2"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Norm layer</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14350" marR="0" lvl="1" indent="0" algn="l" defTabSz="914400" rtl="0" eaLnBrk="1" fontAlgn="auto" latinLnBrk="0" hangingPunct="1">
              <a:lnSpc>
                <a:spcPct val="90000"/>
              </a:lnSpc>
              <a:spcBef>
                <a:spcPts val="0"/>
              </a:spcBef>
              <a:spcAft>
                <a:spcPts val="60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Tolerance parameters and ODE</a:t>
            </a:r>
          </a:p>
          <a:p>
            <a:pPr marL="514350" marR="0" lvl="1" indent="0" algn="l" defTabSz="914400" rtl="0" eaLnBrk="1" fontAlgn="auto" latinLnBrk="0" hangingPunct="1">
              <a:lnSpc>
                <a:spcPct val="90000"/>
              </a:lnSpc>
              <a:spcBef>
                <a:spcPts val="0"/>
              </a:spcBef>
              <a:spcAft>
                <a:spcPts val="600"/>
              </a:spcAft>
              <a:buClrTx/>
              <a:buSzTx/>
              <a:buFontTx/>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solver:</a:t>
            </a:r>
          </a:p>
          <a:p>
            <a:pPr marL="85725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Tol = 1e-3</a:t>
            </a:r>
          </a:p>
          <a:p>
            <a:pPr marL="857250"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ODE solver –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dopri</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Dormand</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Prince (ODE45 in </a:t>
            </a:r>
            <a:r>
              <a:rPr kumimoji="0" lang="en-US" sz="1900" b="0" i="0" u="none" strike="noStrike" kern="1200" cap="none" spc="0" normalizeH="0" baseline="0" noProof="0" dirty="0" err="1">
                <a:ln>
                  <a:noFill/>
                </a:ln>
                <a:solidFill>
                  <a:prstClr val="black"/>
                </a:solidFill>
                <a:effectLst/>
                <a:uLnTx/>
                <a:uFillTx/>
                <a:latin typeface="Calibri" panose="020F0502020204030204"/>
                <a:ea typeface="+mn-ea"/>
                <a:cs typeface="+mn-cs"/>
              </a:rPr>
              <a:t>matlab</a:t>
            </a: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grpSp>
        <p:nvGrpSpPr>
          <p:cNvPr id="27"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92E777BF-967B-41BE-9D9E-CDD8E28C4CFE}"/>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1" name="Content Placeholder 30">
            <a:extLst>
              <a:ext uri="{FF2B5EF4-FFF2-40B4-BE49-F238E27FC236}">
                <a16:creationId xmlns:a16="http://schemas.microsoft.com/office/drawing/2014/main" id="{C0BDA496-9158-4B78-9EDD-EF213913BA59}"/>
              </a:ext>
            </a:extLst>
          </p:cNvPr>
          <p:cNvPicPr>
            <a:picLocks noGrp="1" noChangeAspect="1"/>
          </p:cNvPicPr>
          <p:nvPr>
            <p:ph idx="1"/>
          </p:nvPr>
        </p:nvPicPr>
        <p:blipFill>
          <a:blip r:embed="rId2"/>
          <a:stretch>
            <a:fillRect/>
          </a:stretch>
        </p:blipFill>
        <p:spPr>
          <a:xfrm>
            <a:off x="4140653" y="1698502"/>
            <a:ext cx="7880947" cy="3485174"/>
          </a:xfrm>
        </p:spPr>
      </p:pic>
    </p:spTree>
    <p:extLst>
      <p:ext uri="{BB962C8B-B14F-4D97-AF65-F5344CB8AC3E}">
        <p14:creationId xmlns:p14="http://schemas.microsoft.com/office/powerpoint/2010/main" val="123045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831216-7FC1-43B1-91C0-CC639706239E}"/>
              </a:ext>
            </a:extLst>
          </p:cNvPr>
          <p:cNvSpPr>
            <a:spLocks noGrp="1"/>
          </p:cNvSpPr>
          <p:nvPr>
            <p:ph type="title"/>
          </p:nvPr>
        </p:nvSpPr>
        <p:spPr>
          <a:xfrm>
            <a:off x="191729" y="-73467"/>
            <a:ext cx="3505495" cy="1622321"/>
          </a:xfrm>
        </p:spPr>
        <p:txBody>
          <a:bodyPr>
            <a:normAutofit/>
          </a:bodyPr>
          <a:lstStyle/>
          <a:p>
            <a:r>
              <a:rPr lang="en-US" sz="3600" b="1" i="1" dirty="0"/>
              <a:t>Training	</a:t>
            </a:r>
            <a:endParaRPr lang="he-IL" sz="3600" b="1" i="1" dirty="0"/>
          </a:p>
        </p:txBody>
      </p:sp>
      <p:sp>
        <p:nvSpPr>
          <p:cNvPr id="3" name="מציין מיקום תוכן 2">
            <a:extLst>
              <a:ext uri="{FF2B5EF4-FFF2-40B4-BE49-F238E27FC236}">
                <a16:creationId xmlns:a16="http://schemas.microsoft.com/office/drawing/2014/main" id="{185D24AB-B79C-4222-A8BD-550609CD194D}"/>
              </a:ext>
            </a:extLst>
          </p:cNvPr>
          <p:cNvSpPr>
            <a:spLocks noGrp="1"/>
          </p:cNvSpPr>
          <p:nvPr>
            <p:ph idx="1"/>
          </p:nvPr>
        </p:nvSpPr>
        <p:spPr>
          <a:xfrm>
            <a:off x="381000" y="1862352"/>
            <a:ext cx="3773425" cy="4361468"/>
          </a:xfrm>
        </p:spPr>
        <p:txBody>
          <a:bodyPr>
            <a:normAutofit/>
          </a:bodyPr>
          <a:lstStyle/>
          <a:p>
            <a:pPr marL="0" indent="0">
              <a:buNone/>
            </a:pPr>
            <a:r>
              <a:rPr lang="en-US" sz="1600" dirty="0">
                <a:latin typeface="Arial" panose="020B0604020202020204" pitchFamily="34" charset="0"/>
              </a:rPr>
              <a:t>T</a:t>
            </a:r>
            <a:r>
              <a:rPr lang="en-US" sz="1600" b="0" i="0" dirty="0">
                <a:effectLst/>
                <a:latin typeface="Arial" panose="020B0604020202020204" pitchFamily="34" charset="0"/>
              </a:rPr>
              <a:t>raining configurations that need to be set are:</a:t>
            </a:r>
          </a:p>
          <a:p>
            <a:pPr marL="0" indent="0">
              <a:buNone/>
            </a:pPr>
            <a:br>
              <a:rPr lang="en-US" sz="1600" dirty="0"/>
            </a:br>
            <a:r>
              <a:rPr lang="en-US" sz="1600" b="0" i="0" dirty="0">
                <a:effectLst/>
                <a:latin typeface="Courier New" panose="02070309020205020404" pitchFamily="49" charset="0"/>
              </a:rPr>
              <a:t>• </a:t>
            </a:r>
            <a:r>
              <a:rPr lang="en-US" sz="1600" b="0" i="0" dirty="0">
                <a:effectLst/>
                <a:latin typeface="Arial" panose="020B0604020202020204" pitchFamily="34" charset="0"/>
              </a:rPr>
              <a:t>Optimizer.</a:t>
            </a:r>
          </a:p>
          <a:p>
            <a:pPr marL="0" indent="0">
              <a:buNone/>
            </a:pPr>
            <a:br>
              <a:rPr lang="en-US" sz="1600" dirty="0"/>
            </a:br>
            <a:r>
              <a:rPr lang="en-US" sz="1600" b="0" i="0" dirty="0">
                <a:effectLst/>
                <a:latin typeface="Courier New" panose="02070309020205020404" pitchFamily="49" charset="0"/>
              </a:rPr>
              <a:t>• </a:t>
            </a:r>
            <a:r>
              <a:rPr lang="en-US" sz="1600" b="0" i="0" dirty="0">
                <a:effectLst/>
                <a:latin typeface="Arial" panose="020B0604020202020204" pitchFamily="34" charset="0"/>
              </a:rPr>
              <a:t>Loss function.</a:t>
            </a:r>
          </a:p>
          <a:p>
            <a:pPr marL="0" indent="0">
              <a:buNone/>
            </a:pPr>
            <a:br>
              <a:rPr lang="en-US" sz="1600" dirty="0"/>
            </a:br>
            <a:r>
              <a:rPr lang="en-US" sz="1600" b="0" i="0" dirty="0">
                <a:effectLst/>
                <a:latin typeface="Courier New" panose="02070309020205020404" pitchFamily="49" charset="0"/>
              </a:rPr>
              <a:t>• </a:t>
            </a:r>
            <a:r>
              <a:rPr lang="en-US" sz="1600" b="0" i="0" dirty="0">
                <a:effectLst/>
                <a:latin typeface="Arial" panose="020B0604020202020204" pitchFamily="34" charset="0"/>
              </a:rPr>
              <a:t>Learning rate</a:t>
            </a:r>
          </a:p>
          <a:p>
            <a:pPr marL="0" indent="0">
              <a:buNone/>
            </a:pPr>
            <a:br>
              <a:rPr lang="en-US" sz="1600" dirty="0"/>
            </a:br>
            <a:r>
              <a:rPr lang="en-US" sz="1600" b="0" i="0" dirty="0">
                <a:effectLst/>
                <a:latin typeface="Courier New" panose="02070309020205020404" pitchFamily="49" charset="0"/>
              </a:rPr>
              <a:t>• </a:t>
            </a:r>
            <a:r>
              <a:rPr lang="en-US" sz="1600" b="0" i="0" dirty="0">
                <a:effectLst/>
                <a:latin typeface="Arial" panose="020B0604020202020204" pitchFamily="34" charset="0"/>
              </a:rPr>
              <a:t>Batch size.</a:t>
            </a:r>
            <a:endParaRPr lang="he-IL" sz="16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תמונה 5">
            <a:extLst>
              <a:ext uri="{FF2B5EF4-FFF2-40B4-BE49-F238E27FC236}">
                <a16:creationId xmlns:a16="http://schemas.microsoft.com/office/drawing/2014/main" id="{E271BA4D-8EFD-4CE3-80AE-AB8020121CD6}"/>
              </a:ext>
            </a:extLst>
          </p:cNvPr>
          <p:cNvPicPr>
            <a:picLocks noChangeAspect="1"/>
          </p:cNvPicPr>
          <p:nvPr/>
        </p:nvPicPr>
        <p:blipFill>
          <a:blip r:embed="rId3"/>
          <a:stretch>
            <a:fillRect/>
          </a:stretch>
        </p:blipFill>
        <p:spPr>
          <a:xfrm>
            <a:off x="5243345" y="1628882"/>
            <a:ext cx="6344366" cy="3299069"/>
          </a:xfrm>
          <a:prstGeom prst="rect">
            <a:avLst/>
          </a:prstGeom>
          <a:effectLst/>
        </p:spPr>
      </p:pic>
      <p:sp>
        <p:nvSpPr>
          <p:cNvPr id="4" name="מציין מיקום של מספר שקופית 3">
            <a:extLst>
              <a:ext uri="{FF2B5EF4-FFF2-40B4-BE49-F238E27FC236}">
                <a16:creationId xmlns:a16="http://schemas.microsoft.com/office/drawing/2014/main" id="{E933595E-8093-46D7-9AD4-D23964FC333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IL"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391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AE22A4-51DF-487D-87CF-7E0F0AE4BB58}"/>
              </a:ext>
            </a:extLst>
          </p:cNvPr>
          <p:cNvSpPr>
            <a:spLocks noGrp="1"/>
          </p:cNvSpPr>
          <p:nvPr>
            <p:ph type="title"/>
          </p:nvPr>
        </p:nvSpPr>
        <p:spPr>
          <a:xfrm>
            <a:off x="643467" y="321734"/>
            <a:ext cx="10905066" cy="1135737"/>
          </a:xfrm>
        </p:spPr>
        <p:txBody>
          <a:bodyPr>
            <a:normAutofit/>
          </a:bodyPr>
          <a:lstStyle/>
          <a:p>
            <a:r>
              <a:rPr lang="en-US" sz="3600" b="1" i="1" dirty="0"/>
              <a:t>Results: raw data</a:t>
            </a:r>
            <a:endParaRPr lang="en-IL" sz="3600" b="1" i="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F8B888-C7C8-4286-8FF0-70F59000E788}"/>
                  </a:ext>
                </a:extLst>
              </p:cNvPr>
              <p:cNvSpPr>
                <a:spLocks noGrp="1"/>
              </p:cNvSpPr>
              <p:nvPr>
                <p:ph idx="1"/>
              </p:nvPr>
            </p:nvSpPr>
            <p:spPr>
              <a:xfrm>
                <a:off x="643469" y="1782981"/>
                <a:ext cx="4008384" cy="4393982"/>
              </a:xfrm>
            </p:spPr>
            <p:txBody>
              <a:bodyPr>
                <a:normAutofit/>
              </a:bodyPr>
              <a:lstStyle/>
              <a:p>
                <a:pPr marL="0" indent="0">
                  <a:buNone/>
                </a:pPr>
                <a:r>
                  <a:rPr lang="en-US" sz="2000" dirty="0"/>
                  <a:t>We tested our model on 14 subjects with the raw data.</a:t>
                </a:r>
              </a:p>
              <a:p>
                <a:pPr marL="0" indent="0">
                  <a:buNone/>
                </a:pPr>
                <a:r>
                  <a:rPr lang="en-US" sz="2000" dirty="0"/>
                  <a:t>Loss: </a:t>
                </a:r>
                <a:r>
                  <a:rPr lang="en-US" sz="2000" dirty="0" err="1"/>
                  <a:t>CrossEntropy</a:t>
                </a:r>
                <a:endParaRPr lang="en-US" sz="2000" dirty="0"/>
              </a:p>
              <a:p>
                <a:pPr marL="0" indent="0">
                  <a:buNone/>
                </a:pPr>
                <a:r>
                  <a:rPr lang="en-US" sz="2000" dirty="0"/>
                  <a:t>Optimizer: Adam</a:t>
                </a:r>
              </a:p>
              <a:p>
                <a:pPr marL="0" indent="0">
                  <a:buNone/>
                </a:pPr>
                <a:r>
                  <a:rPr lang="en-US" sz="2000" dirty="0"/>
                  <a:t>	</a:t>
                </a:r>
                <a14:m>
                  <m:oMath xmlns:m="http://schemas.openxmlformats.org/officeDocument/2006/math">
                    <m:r>
                      <a:rPr lang="en-US" sz="2000" i="1">
                        <a:latin typeface="Cambria Math" panose="02040503050406030204" pitchFamily="18" charset="0"/>
                      </a:rPr>
                      <m:t>𝑊𝑒𝑖𝑔</m:t>
                    </m:r>
                    <m:r>
                      <a:rPr lang="en-US" sz="2000" i="1">
                        <a:latin typeface="Cambria Math" panose="02040503050406030204" pitchFamily="18" charset="0"/>
                      </a:rPr>
                      <m:t>h</m:t>
                    </m:r>
                    <m:r>
                      <a:rPr lang="en-US" sz="2000" i="1">
                        <a:latin typeface="Cambria Math" panose="02040503050406030204" pitchFamily="18" charset="0"/>
                      </a:rPr>
                      <m:t>𝑡</m:t>
                    </m:r>
                    <m:r>
                      <a:rPr lang="en-US" sz="2000" i="1">
                        <a:latin typeface="Cambria Math" panose="02040503050406030204" pitchFamily="18" charset="0"/>
                      </a:rPr>
                      <m:t> </m:t>
                    </m:r>
                    <m:r>
                      <a:rPr lang="en-US" sz="2000" i="1">
                        <a:latin typeface="Cambria Math" panose="02040503050406030204" pitchFamily="18" charset="0"/>
                      </a:rPr>
                      <m:t>𝑑𝑒𝑐𝑎𝑦</m:t>
                    </m:r>
                    <m:r>
                      <a:rPr lang="en-US" sz="2000" i="1">
                        <a:latin typeface="Cambria Math" panose="02040503050406030204" pitchFamily="18" charset="0"/>
                      </a:rPr>
                      <m:t> = </m:t>
                    </m:r>
                    <m:r>
                      <a:rPr lang="en-US" sz="2000" i="1">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1</m:t>
                    </m:r>
                  </m:oMath>
                </a14:m>
                <a:endParaRPr lang="en-US" sz="2000" dirty="0"/>
              </a:p>
              <a:p>
                <a:pPr marL="0" indent="0">
                  <a:buNone/>
                </a:pPr>
                <a:r>
                  <a:rPr lang="en-US" sz="2000" dirty="0"/>
                  <a:t>	</a:t>
                </a:r>
                <a14:m>
                  <m:oMath xmlns:m="http://schemas.openxmlformats.org/officeDocument/2006/math">
                    <m:r>
                      <a:rPr lang="en-US" sz="2000" i="1">
                        <a:latin typeface="Cambria Math" panose="02040503050406030204" pitchFamily="18" charset="0"/>
                      </a:rPr>
                      <m:t>𝐿𝑒𝑎𝑟𝑛𝑖𝑛𝑔</m:t>
                    </m:r>
                    <m:r>
                      <a:rPr lang="en-US" sz="2000" i="1">
                        <a:latin typeface="Cambria Math" panose="02040503050406030204" pitchFamily="18" charset="0"/>
                      </a:rPr>
                      <m:t> </m:t>
                    </m:r>
                    <m:r>
                      <a:rPr lang="en-US" sz="2000" i="1">
                        <a:latin typeface="Cambria Math" panose="02040503050406030204" pitchFamily="18" charset="0"/>
                      </a:rPr>
                      <m:t>𝑟𝑎𝑡𝑒</m:t>
                    </m:r>
                    <m:r>
                      <a:rPr lang="en-US" sz="2000" i="1">
                        <a:latin typeface="Cambria Math" panose="02040503050406030204" pitchFamily="18" charset="0"/>
                      </a:rPr>
                      <m:t> = </m:t>
                    </m:r>
                    <m:r>
                      <a:rPr lang="en-US" sz="2000" i="1">
                        <a:latin typeface="Cambria Math" panose="02040503050406030204" pitchFamily="18" charset="0"/>
                      </a:rPr>
                      <m:t>0</m:t>
                    </m:r>
                    <m:r>
                      <a:rPr lang="en-US" sz="2000" i="1">
                        <a:latin typeface="Cambria Math" panose="02040503050406030204" pitchFamily="18" charset="0"/>
                      </a:rPr>
                      <m:t>.</m:t>
                    </m:r>
                    <m:r>
                      <a:rPr lang="en-US" sz="2000" i="1">
                        <a:latin typeface="Cambria Math" panose="02040503050406030204" pitchFamily="18" charset="0"/>
                      </a:rPr>
                      <m:t>0001</m:t>
                    </m:r>
                  </m:oMath>
                </a14:m>
                <a:endParaRPr lang="en-US" sz="2000" dirty="0"/>
              </a:p>
              <a:p>
                <a:pPr marL="0" indent="0">
                  <a:buNone/>
                </a:pPr>
                <a:endParaRPr lang="en-US" sz="2000" dirty="0"/>
              </a:p>
              <a:p>
                <a:pPr marL="0" indent="0">
                  <a:buNone/>
                </a:pPr>
                <a:r>
                  <a:rPr lang="en-US" sz="2000" dirty="0"/>
                  <a:t>Green – Best test score</a:t>
                </a:r>
              </a:p>
              <a:p>
                <a:pPr marL="0" indent="0">
                  <a:buNone/>
                </a:pPr>
                <a:r>
                  <a:rPr lang="en-US" sz="2000" dirty="0"/>
                  <a:t>Red – Worst test score</a:t>
                </a:r>
              </a:p>
            </p:txBody>
          </p:sp>
        </mc:Choice>
        <mc:Fallback xmlns="">
          <p:sp>
            <p:nvSpPr>
              <p:cNvPr id="3" name="Content Placeholder 2">
                <a:extLst>
                  <a:ext uri="{FF2B5EF4-FFF2-40B4-BE49-F238E27FC236}">
                    <a16:creationId xmlns:a16="http://schemas.microsoft.com/office/drawing/2014/main" id="{6EF8B888-C7C8-4286-8FF0-70F59000E788}"/>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3"/>
                <a:stretch>
                  <a:fillRect l="-1674" t="-1387" r="-457"/>
                </a:stretch>
              </a:blipFill>
            </p:spPr>
            <p:txBody>
              <a:bodyPr/>
              <a:lstStyle/>
              <a:p>
                <a:r>
                  <a:rPr lang="en-IL">
                    <a:noFill/>
                  </a:rPr>
                  <a:t> </a:t>
                </a:r>
              </a:p>
            </p:txBody>
          </p:sp>
        </mc:Fallback>
      </mc:AlternateContent>
      <p:grpSp>
        <p:nvGrpSpPr>
          <p:cNvPr id="21"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2"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4638ABEB-53CE-4A86-8BDF-B2ADD74D2DCC}"/>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 name="Table 3">
            <a:extLst>
              <a:ext uri="{FF2B5EF4-FFF2-40B4-BE49-F238E27FC236}">
                <a16:creationId xmlns:a16="http://schemas.microsoft.com/office/drawing/2014/main" id="{0ACEF2AA-9C53-478C-A9CE-A19FC677D53B}"/>
              </a:ext>
            </a:extLst>
          </p:cNvPr>
          <p:cNvGraphicFramePr>
            <a:graphicFrameLocks noGrp="1"/>
          </p:cNvGraphicFramePr>
          <p:nvPr/>
        </p:nvGraphicFramePr>
        <p:xfrm>
          <a:off x="5958814" y="239038"/>
          <a:ext cx="5693037" cy="4458150"/>
        </p:xfrm>
        <a:graphic>
          <a:graphicData uri="http://schemas.openxmlformats.org/drawingml/2006/table">
            <a:tbl>
              <a:tblPr firstRow="1" firstCol="1" bandRow="1">
                <a:tableStyleId>{5C22544A-7EE6-4342-B048-85BDC9FD1C3A}</a:tableStyleId>
              </a:tblPr>
              <a:tblGrid>
                <a:gridCol w="712523">
                  <a:extLst>
                    <a:ext uri="{9D8B030D-6E8A-4147-A177-3AD203B41FA5}">
                      <a16:colId xmlns:a16="http://schemas.microsoft.com/office/drawing/2014/main" val="448618325"/>
                    </a:ext>
                  </a:extLst>
                </a:gridCol>
                <a:gridCol w="1439921">
                  <a:extLst>
                    <a:ext uri="{9D8B030D-6E8A-4147-A177-3AD203B41FA5}">
                      <a16:colId xmlns:a16="http://schemas.microsoft.com/office/drawing/2014/main" val="1997416554"/>
                    </a:ext>
                  </a:extLst>
                </a:gridCol>
                <a:gridCol w="1845140">
                  <a:extLst>
                    <a:ext uri="{9D8B030D-6E8A-4147-A177-3AD203B41FA5}">
                      <a16:colId xmlns:a16="http://schemas.microsoft.com/office/drawing/2014/main" val="513206489"/>
                    </a:ext>
                  </a:extLst>
                </a:gridCol>
                <a:gridCol w="1695453">
                  <a:extLst>
                    <a:ext uri="{9D8B030D-6E8A-4147-A177-3AD203B41FA5}">
                      <a16:colId xmlns:a16="http://schemas.microsoft.com/office/drawing/2014/main" val="1974250280"/>
                    </a:ext>
                  </a:extLst>
                </a:gridCol>
              </a:tblGrid>
              <a:tr h="297210">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427863709"/>
                  </a:ext>
                </a:extLst>
              </a:tr>
              <a:tr h="297210">
                <a:tc>
                  <a:txBody>
                    <a:bodyPr/>
                    <a:lstStyle/>
                    <a:p>
                      <a:pPr algn="ctr" rtl="0">
                        <a:lnSpc>
                          <a:spcPct val="150000"/>
                        </a:lnSpc>
                        <a:spcAft>
                          <a:spcPts val="800"/>
                        </a:spcAft>
                      </a:pPr>
                      <a:r>
                        <a:rPr lang="en-US" sz="1300">
                          <a:effectLst/>
                        </a:rPr>
                        <a:t>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SC4001E0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0.4829</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0.4702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815328629"/>
                  </a:ext>
                </a:extLst>
              </a:tr>
              <a:tr h="297210">
                <a:tc>
                  <a:txBody>
                    <a:bodyPr/>
                    <a:lstStyle/>
                    <a:p>
                      <a:pPr algn="ctr" rtl="0">
                        <a:lnSpc>
                          <a:spcPct val="150000"/>
                        </a:lnSpc>
                        <a:spcAft>
                          <a:spcPts val="800"/>
                        </a:spcAft>
                      </a:pPr>
                      <a:r>
                        <a:rPr lang="en-US" sz="1300">
                          <a:effectLst/>
                        </a:rPr>
                        <a:t>2</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SC4011E0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0.6251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0.6091</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378857107"/>
                  </a:ext>
                </a:extLst>
              </a:tr>
              <a:tr h="297210">
                <a:tc>
                  <a:txBody>
                    <a:bodyPr/>
                    <a:lstStyle/>
                    <a:p>
                      <a:pPr algn="ctr" rtl="0">
                        <a:lnSpc>
                          <a:spcPct val="150000"/>
                        </a:lnSpc>
                        <a:spcAft>
                          <a:spcPts val="800"/>
                        </a:spcAft>
                      </a:pPr>
                      <a:r>
                        <a:rPr lang="en-US" sz="1300">
                          <a:effectLst/>
                        </a:rPr>
                        <a:t>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SC4021E0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0.6748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0.6029</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4276407646"/>
                  </a:ext>
                </a:extLst>
              </a:tr>
              <a:tr h="297210">
                <a:tc>
                  <a:txBody>
                    <a:bodyPr/>
                    <a:lstStyle/>
                    <a:p>
                      <a:pPr algn="ctr" rtl="0">
                        <a:lnSpc>
                          <a:spcPct val="150000"/>
                        </a:lnSpc>
                        <a:spcAft>
                          <a:spcPts val="800"/>
                        </a:spcAft>
                      </a:pPr>
                      <a:r>
                        <a:rPr lang="en-US" sz="1300">
                          <a:effectLst/>
                        </a:rPr>
                        <a:t>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SC4031E0</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0.6601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tc>
                  <a:txBody>
                    <a:bodyPr/>
                    <a:lstStyle/>
                    <a:p>
                      <a:pPr algn="ctr" rtl="0">
                        <a:lnSpc>
                          <a:spcPct val="150000"/>
                        </a:lnSpc>
                        <a:spcAft>
                          <a:spcPts val="800"/>
                        </a:spcAft>
                      </a:pPr>
                      <a:r>
                        <a:rPr lang="en-US" sz="1300" dirty="0">
                          <a:effectLst/>
                        </a:rPr>
                        <a:t>0.6526</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extLst>
                  <a:ext uri="{0D108BD9-81ED-4DB2-BD59-A6C34878D82A}">
                    <a16:rowId xmlns:a16="http://schemas.microsoft.com/office/drawing/2014/main" val="3857280044"/>
                  </a:ext>
                </a:extLst>
              </a:tr>
              <a:tr h="297210">
                <a:tc>
                  <a:txBody>
                    <a:bodyPr/>
                    <a:lstStyle/>
                    <a:p>
                      <a:pPr algn="ctr" rtl="0">
                        <a:lnSpc>
                          <a:spcPct val="150000"/>
                        </a:lnSpc>
                        <a:spcAft>
                          <a:spcPts val="800"/>
                        </a:spcAft>
                      </a:pPr>
                      <a:r>
                        <a:rPr lang="en-US" sz="1300">
                          <a:effectLst/>
                        </a:rPr>
                        <a:t>5</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SC4041E0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0.5703</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0.5325</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3849004389"/>
                  </a:ext>
                </a:extLst>
              </a:tr>
              <a:tr h="297210">
                <a:tc>
                  <a:txBody>
                    <a:bodyPr/>
                    <a:lstStyle/>
                    <a:p>
                      <a:pPr algn="ctr" rtl="0">
                        <a:lnSpc>
                          <a:spcPct val="150000"/>
                        </a:lnSpc>
                        <a:spcAft>
                          <a:spcPts val="800"/>
                        </a:spcAft>
                      </a:pPr>
                      <a:r>
                        <a:rPr lang="en-US" sz="1300">
                          <a:effectLst/>
                        </a:rPr>
                        <a:t>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SC4051E0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0.5149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427987315"/>
                  </a:ext>
                </a:extLst>
              </a:tr>
              <a:tr h="297210">
                <a:tc>
                  <a:txBody>
                    <a:bodyPr/>
                    <a:lstStyle/>
                    <a:p>
                      <a:pPr algn="ctr" rtl="0">
                        <a:lnSpc>
                          <a:spcPct val="150000"/>
                        </a:lnSpc>
                        <a:spcAft>
                          <a:spcPts val="800"/>
                        </a:spcAft>
                      </a:pPr>
                      <a:r>
                        <a:rPr lang="en-US" sz="1300">
                          <a:effectLst/>
                        </a:rPr>
                        <a:t>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SC4071E0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0.7478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0.6103</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876549791"/>
                  </a:ext>
                </a:extLst>
              </a:tr>
              <a:tr h="297210">
                <a:tc>
                  <a:txBody>
                    <a:bodyPr/>
                    <a:lstStyle/>
                    <a:p>
                      <a:pPr algn="ctr" rtl="0">
                        <a:lnSpc>
                          <a:spcPct val="150000"/>
                        </a:lnSpc>
                        <a:spcAft>
                          <a:spcPts val="800"/>
                        </a:spcAft>
                      </a:pPr>
                      <a:r>
                        <a:rPr lang="en-US" sz="1300">
                          <a:effectLst/>
                        </a:rPr>
                        <a:t>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SC4081E0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0.3073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tc>
                  <a:txBody>
                    <a:bodyPr/>
                    <a:lstStyle/>
                    <a:p>
                      <a:pPr algn="ctr" rtl="0">
                        <a:lnSpc>
                          <a:spcPct val="150000"/>
                        </a:lnSpc>
                        <a:spcAft>
                          <a:spcPts val="800"/>
                        </a:spcAft>
                      </a:pPr>
                      <a:r>
                        <a:rPr lang="en-US" sz="1300" dirty="0">
                          <a:effectLst/>
                        </a:rPr>
                        <a:t>0.3142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extLst>
                  <a:ext uri="{0D108BD9-81ED-4DB2-BD59-A6C34878D82A}">
                    <a16:rowId xmlns:a16="http://schemas.microsoft.com/office/drawing/2014/main" val="315917373"/>
                  </a:ext>
                </a:extLst>
              </a:tr>
              <a:tr h="297210">
                <a:tc>
                  <a:txBody>
                    <a:bodyPr/>
                    <a:lstStyle/>
                    <a:p>
                      <a:pPr algn="ctr" rtl="0">
                        <a:lnSpc>
                          <a:spcPct val="150000"/>
                        </a:lnSpc>
                        <a:spcAft>
                          <a:spcPts val="800"/>
                        </a:spcAft>
                      </a:pPr>
                      <a:r>
                        <a:rPr lang="en-US" sz="1300">
                          <a:effectLst/>
                        </a:rPr>
                        <a:t>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SC4091E0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0.596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0.5708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033484079"/>
                  </a:ext>
                </a:extLst>
              </a:tr>
              <a:tr h="297210">
                <a:tc>
                  <a:txBody>
                    <a:bodyPr/>
                    <a:lstStyle/>
                    <a:p>
                      <a:pPr algn="ctr" rtl="0">
                        <a:lnSpc>
                          <a:spcPct val="150000"/>
                        </a:lnSpc>
                        <a:spcAft>
                          <a:spcPts val="800"/>
                        </a:spcAft>
                      </a:pPr>
                      <a:r>
                        <a:rPr lang="en-US" sz="1300">
                          <a:effectLst/>
                        </a:rPr>
                        <a:t>10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SC4101E0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0.6165</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0.5727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697215181"/>
                  </a:ext>
                </a:extLst>
              </a:tr>
              <a:tr h="297210">
                <a:tc>
                  <a:txBody>
                    <a:bodyPr/>
                    <a:lstStyle/>
                    <a:p>
                      <a:pPr algn="ctr" rtl="0">
                        <a:lnSpc>
                          <a:spcPct val="150000"/>
                        </a:lnSpc>
                        <a:spcAft>
                          <a:spcPts val="800"/>
                        </a:spcAft>
                      </a:pPr>
                      <a:r>
                        <a:rPr lang="en-US" sz="1300">
                          <a:effectLst/>
                        </a:rPr>
                        <a:t>11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SC4111E0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0.6137</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0.5838</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267811662"/>
                  </a:ext>
                </a:extLst>
              </a:tr>
              <a:tr h="297210">
                <a:tc>
                  <a:txBody>
                    <a:bodyPr/>
                    <a:lstStyle/>
                    <a:p>
                      <a:pPr algn="ctr" rtl="0">
                        <a:lnSpc>
                          <a:spcPct val="150000"/>
                        </a:lnSpc>
                        <a:spcAft>
                          <a:spcPts val="800"/>
                        </a:spcAft>
                      </a:pPr>
                      <a:r>
                        <a:rPr lang="en-US" sz="1300">
                          <a:effectLst/>
                        </a:rPr>
                        <a:t>12</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SC4121E0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0.6366</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0.519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2452429503"/>
                  </a:ext>
                </a:extLst>
              </a:tr>
              <a:tr h="297210">
                <a:tc>
                  <a:txBody>
                    <a:bodyPr/>
                    <a:lstStyle/>
                    <a:p>
                      <a:pPr algn="ctr" rtl="0">
                        <a:lnSpc>
                          <a:spcPct val="150000"/>
                        </a:lnSpc>
                        <a:spcAft>
                          <a:spcPts val="800"/>
                        </a:spcAft>
                      </a:pPr>
                      <a:r>
                        <a:rPr lang="en-US" sz="1300">
                          <a:effectLst/>
                        </a:rPr>
                        <a:t>13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SC4131E0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0.6501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0.5854</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345527017"/>
                  </a:ext>
                </a:extLst>
              </a:tr>
              <a:tr h="297210">
                <a:tc>
                  <a:txBody>
                    <a:bodyPr/>
                    <a:lstStyle/>
                    <a:p>
                      <a:pPr algn="ctr" rtl="0">
                        <a:lnSpc>
                          <a:spcPct val="150000"/>
                        </a:lnSpc>
                        <a:spcAft>
                          <a:spcPts val="800"/>
                        </a:spcAft>
                      </a:pPr>
                      <a:r>
                        <a:rPr lang="en-US" sz="1300">
                          <a:effectLst/>
                        </a:rPr>
                        <a:t>14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SC4141E0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0.6119</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0.62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12586860"/>
                  </a:ext>
                </a:extLst>
              </a:tr>
            </a:tbl>
          </a:graphicData>
        </a:graphic>
      </p:graphicFrame>
      <p:graphicFrame>
        <p:nvGraphicFramePr>
          <p:cNvPr id="15" name="Table 11">
            <a:extLst>
              <a:ext uri="{FF2B5EF4-FFF2-40B4-BE49-F238E27FC236}">
                <a16:creationId xmlns:a16="http://schemas.microsoft.com/office/drawing/2014/main" id="{9CFAB6F9-C95B-4834-A368-DA146BFF166E}"/>
              </a:ext>
            </a:extLst>
          </p:cNvPr>
          <p:cNvGraphicFramePr>
            <a:graphicFrameLocks noGrp="1"/>
          </p:cNvGraphicFramePr>
          <p:nvPr/>
        </p:nvGraphicFramePr>
        <p:xfrm>
          <a:off x="5958814" y="5011270"/>
          <a:ext cx="2396292" cy="1607692"/>
        </p:xfrm>
        <a:graphic>
          <a:graphicData uri="http://schemas.openxmlformats.org/drawingml/2006/table">
            <a:tbl>
              <a:tblPr>
                <a:tableStyleId>{35758FB7-9AC5-4552-8A53-C91805E547FA}</a:tableStyleId>
              </a:tblPr>
              <a:tblGrid>
                <a:gridCol w="823178">
                  <a:extLst>
                    <a:ext uri="{9D8B030D-6E8A-4147-A177-3AD203B41FA5}">
                      <a16:colId xmlns:a16="http://schemas.microsoft.com/office/drawing/2014/main" val="546268893"/>
                    </a:ext>
                  </a:extLst>
                </a:gridCol>
                <a:gridCol w="1573114">
                  <a:extLst>
                    <a:ext uri="{9D8B030D-6E8A-4147-A177-3AD203B41FA5}">
                      <a16:colId xmlns:a16="http://schemas.microsoft.com/office/drawing/2014/main" val="503185233"/>
                    </a:ext>
                  </a:extLst>
                </a:gridCol>
              </a:tblGrid>
              <a:tr h="392811">
                <a:tc>
                  <a:txBody>
                    <a:bodyPr/>
                    <a:lstStyle/>
                    <a:p>
                      <a:pPr algn="ctr" fontAlgn="b"/>
                      <a:r>
                        <a:rPr lang="en-US" sz="2400" b="0" u="none" strike="noStrike" dirty="0">
                          <a:solidFill>
                            <a:srgbClr val="00B050"/>
                          </a:solidFill>
                          <a:effectLst/>
                          <a:latin typeface="+mn-lt"/>
                        </a:rPr>
                        <a:t>max</a:t>
                      </a:r>
                      <a:endParaRPr lang="en-US" sz="2400" b="0" i="0" u="none" strike="noStrike" dirty="0">
                        <a:solidFill>
                          <a:srgbClr val="00B050"/>
                        </a:solidFill>
                        <a:effectLst/>
                        <a:latin typeface="+mn-lt"/>
                      </a:endParaRPr>
                    </a:p>
                  </a:txBody>
                  <a:tcPr marL="10478" marR="10478" marT="10478" marB="0" anchor="b"/>
                </a:tc>
                <a:tc>
                  <a:txBody>
                    <a:bodyPr/>
                    <a:lstStyle/>
                    <a:p>
                      <a:pPr algn="ctr" fontAlgn="b"/>
                      <a:r>
                        <a:rPr lang="en-US" sz="2400" b="0" i="0" u="none" strike="noStrike" dirty="0">
                          <a:solidFill>
                            <a:srgbClr val="00B050"/>
                          </a:solidFill>
                          <a:effectLst/>
                          <a:latin typeface="+mn-lt"/>
                        </a:rPr>
                        <a:t>65.3%</a:t>
                      </a:r>
                      <a:endParaRPr lang="en-IL" sz="2400" b="0" i="0" u="none" strike="noStrike" dirty="0">
                        <a:solidFill>
                          <a:srgbClr val="00B050"/>
                        </a:solidFill>
                        <a:effectLst/>
                        <a:latin typeface="+mn-lt"/>
                      </a:endParaRPr>
                    </a:p>
                  </a:txBody>
                  <a:tcPr marL="10478" marR="10478" marT="10478" marB="0" anchor="b"/>
                </a:tc>
                <a:extLst>
                  <a:ext uri="{0D108BD9-81ED-4DB2-BD59-A6C34878D82A}">
                    <a16:rowId xmlns:a16="http://schemas.microsoft.com/office/drawing/2014/main" val="1081155111"/>
                  </a:ext>
                </a:extLst>
              </a:tr>
              <a:tr h="404500">
                <a:tc>
                  <a:txBody>
                    <a:bodyPr/>
                    <a:lstStyle/>
                    <a:p>
                      <a:pPr algn="ctr" fontAlgn="b"/>
                      <a:r>
                        <a:rPr lang="en-US" sz="2400" b="0" u="none" strike="noStrike">
                          <a:solidFill>
                            <a:srgbClr val="FF0000"/>
                          </a:solidFill>
                          <a:effectLst/>
                          <a:latin typeface="+mn-lt"/>
                        </a:rPr>
                        <a:t>min</a:t>
                      </a:r>
                      <a:endParaRPr lang="en-US" sz="2400" b="0" i="0" u="none" strike="noStrike">
                        <a:solidFill>
                          <a:srgbClr val="FF0000"/>
                        </a:solidFill>
                        <a:effectLst/>
                        <a:latin typeface="+mn-lt"/>
                      </a:endParaRPr>
                    </a:p>
                  </a:txBody>
                  <a:tcPr marL="10478" marR="10478" marT="10478" marB="0" anchor="b"/>
                </a:tc>
                <a:tc>
                  <a:txBody>
                    <a:bodyPr/>
                    <a:lstStyle/>
                    <a:p>
                      <a:pPr algn="ctr" fontAlgn="b"/>
                      <a:r>
                        <a:rPr lang="en-US" sz="2400" b="0" u="none" strike="noStrike" dirty="0">
                          <a:solidFill>
                            <a:srgbClr val="FF0000"/>
                          </a:solidFill>
                          <a:effectLst/>
                          <a:latin typeface="+mn-lt"/>
                        </a:rPr>
                        <a:t>31.4%</a:t>
                      </a:r>
                      <a:endParaRPr lang="en-IL" sz="2400" b="0" i="0" u="none" strike="noStrike" dirty="0">
                        <a:solidFill>
                          <a:srgbClr val="FF0000"/>
                        </a:solidFill>
                        <a:effectLst/>
                        <a:latin typeface="+mn-lt"/>
                      </a:endParaRPr>
                    </a:p>
                  </a:txBody>
                  <a:tcPr marL="10478" marR="10478" marT="10478" marB="0" anchor="b"/>
                </a:tc>
                <a:extLst>
                  <a:ext uri="{0D108BD9-81ED-4DB2-BD59-A6C34878D82A}">
                    <a16:rowId xmlns:a16="http://schemas.microsoft.com/office/drawing/2014/main" val="258344585"/>
                  </a:ext>
                </a:extLst>
              </a:tr>
              <a:tr h="414517">
                <a:tc>
                  <a:txBody>
                    <a:bodyPr/>
                    <a:lstStyle/>
                    <a:p>
                      <a:pPr algn="ctr" fontAlgn="b"/>
                      <a:r>
                        <a:rPr lang="en-US" sz="2400" b="0" u="none" strike="noStrike" dirty="0">
                          <a:solidFill>
                            <a:srgbClr val="000000"/>
                          </a:solidFill>
                          <a:effectLst/>
                          <a:latin typeface="+mn-lt"/>
                        </a:rPr>
                        <a:t>avg</a:t>
                      </a:r>
                      <a:endParaRPr lang="en-US" sz="2400" b="0" i="0" u="none" strike="noStrike" dirty="0">
                        <a:solidFill>
                          <a:srgbClr val="000000"/>
                        </a:solidFill>
                        <a:effectLst/>
                        <a:latin typeface="+mn-lt"/>
                      </a:endParaRPr>
                    </a:p>
                  </a:txBody>
                  <a:tcPr marL="10478" marR="10478" marT="10478" marB="0" anchor="b"/>
                </a:tc>
                <a:tc>
                  <a:txBody>
                    <a:bodyPr/>
                    <a:lstStyle/>
                    <a:p>
                      <a:pPr algn="ctr" fontAlgn="b"/>
                      <a:r>
                        <a:rPr lang="en-US" sz="2400" b="0" u="none" strike="noStrike" dirty="0">
                          <a:solidFill>
                            <a:srgbClr val="000000"/>
                          </a:solidFill>
                          <a:effectLst/>
                          <a:latin typeface="+mn-lt"/>
                        </a:rPr>
                        <a:t>55.4%</a:t>
                      </a:r>
                      <a:endParaRPr lang="en-IL" sz="2400" b="0" i="0" u="none" strike="noStrike" dirty="0">
                        <a:solidFill>
                          <a:srgbClr val="000000"/>
                        </a:solidFill>
                        <a:effectLst/>
                        <a:latin typeface="+mn-lt"/>
                      </a:endParaRPr>
                    </a:p>
                  </a:txBody>
                  <a:tcPr marL="10478" marR="10478" marT="10478" marB="0" anchor="b"/>
                </a:tc>
                <a:extLst>
                  <a:ext uri="{0D108BD9-81ED-4DB2-BD59-A6C34878D82A}">
                    <a16:rowId xmlns:a16="http://schemas.microsoft.com/office/drawing/2014/main" val="2514483428"/>
                  </a:ext>
                </a:extLst>
              </a:tr>
              <a:tr h="395864">
                <a:tc>
                  <a:txBody>
                    <a:bodyPr/>
                    <a:lstStyle/>
                    <a:p>
                      <a:pPr algn="ctr" fontAlgn="b"/>
                      <a:r>
                        <a:rPr lang="en-US" sz="2400" b="0" u="none" strike="noStrike">
                          <a:solidFill>
                            <a:srgbClr val="000000"/>
                          </a:solidFill>
                          <a:effectLst/>
                          <a:latin typeface="+mn-lt"/>
                        </a:rPr>
                        <a:t>med</a:t>
                      </a:r>
                      <a:endParaRPr lang="en-US" sz="2400" b="0" i="0" u="none" strike="noStrike">
                        <a:solidFill>
                          <a:srgbClr val="000000"/>
                        </a:solidFill>
                        <a:effectLst/>
                        <a:latin typeface="+mn-lt"/>
                      </a:endParaRPr>
                    </a:p>
                  </a:txBody>
                  <a:tcPr marL="10478" marR="10478" marT="10478" marB="0" anchor="b"/>
                </a:tc>
                <a:tc>
                  <a:txBody>
                    <a:bodyPr/>
                    <a:lstStyle/>
                    <a:p>
                      <a:pPr algn="ctr" fontAlgn="b"/>
                      <a:r>
                        <a:rPr lang="en-US" sz="2400" b="0" u="none" strike="noStrike" dirty="0">
                          <a:solidFill>
                            <a:srgbClr val="000000"/>
                          </a:solidFill>
                          <a:effectLst/>
                          <a:latin typeface="+mn-lt"/>
                        </a:rPr>
                        <a:t>57.8</a:t>
                      </a:r>
                      <a:endParaRPr lang="en-IL" sz="2400" b="0" i="0" u="none" strike="noStrike" dirty="0">
                        <a:solidFill>
                          <a:srgbClr val="000000"/>
                        </a:solidFill>
                        <a:effectLst/>
                        <a:latin typeface="+mn-lt"/>
                      </a:endParaRPr>
                    </a:p>
                  </a:txBody>
                  <a:tcPr marL="10478" marR="10478" marT="10478" marB="0" anchor="b"/>
                </a:tc>
                <a:extLst>
                  <a:ext uri="{0D108BD9-81ED-4DB2-BD59-A6C34878D82A}">
                    <a16:rowId xmlns:a16="http://schemas.microsoft.com/office/drawing/2014/main" val="3478041946"/>
                  </a:ext>
                </a:extLst>
              </a:tr>
            </a:tbl>
          </a:graphicData>
        </a:graphic>
      </p:graphicFrame>
    </p:spTree>
    <p:extLst>
      <p:ext uri="{BB962C8B-B14F-4D97-AF65-F5344CB8AC3E}">
        <p14:creationId xmlns:p14="http://schemas.microsoft.com/office/powerpoint/2010/main" val="178695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2CD2F-CF79-49B8-B0EF-47FDEF1AE393}"/>
              </a:ext>
            </a:extLst>
          </p:cNvPr>
          <p:cNvSpPr>
            <a:spLocks noGrp="1"/>
          </p:cNvSpPr>
          <p:nvPr>
            <p:ph type="title"/>
          </p:nvPr>
        </p:nvSpPr>
        <p:spPr/>
        <p:txBody>
          <a:bodyPr/>
          <a:lstStyle/>
          <a:p>
            <a:r>
              <a:rPr lang="en-US" sz="4400" b="1" i="1" dirty="0"/>
              <a:t>Preliminary results over 14 test subjects Cont.</a:t>
            </a:r>
            <a:endParaRPr lang="he-IL" dirty="0"/>
          </a:p>
        </p:txBody>
      </p:sp>
      <p:sp>
        <p:nvSpPr>
          <p:cNvPr id="4" name="Slide Number Placeholder 3">
            <a:extLst>
              <a:ext uri="{FF2B5EF4-FFF2-40B4-BE49-F238E27FC236}">
                <a16:creationId xmlns:a16="http://schemas.microsoft.com/office/drawing/2014/main" id="{F1FFC18F-CE50-405C-9772-4A35DC6D99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36BCB3DF-79C0-45D5-A797-D287470172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67322" y="2086568"/>
            <a:ext cx="5040430" cy="3762164"/>
          </a:xfrm>
          <a:prstGeom prst="rect">
            <a:avLst/>
          </a:prstGeom>
          <a:noFill/>
          <a:ln>
            <a:noFill/>
          </a:ln>
        </p:spPr>
      </p:pic>
      <p:pic>
        <p:nvPicPr>
          <p:cNvPr id="7" name="Picture 6">
            <a:extLst>
              <a:ext uri="{FF2B5EF4-FFF2-40B4-BE49-F238E27FC236}">
                <a16:creationId xmlns:a16="http://schemas.microsoft.com/office/drawing/2014/main" id="{1C3D1F4C-FA8B-49FD-8277-16CFB7871DD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371" y="2198306"/>
            <a:ext cx="5040429" cy="3650426"/>
          </a:xfrm>
          <a:prstGeom prst="rect">
            <a:avLst/>
          </a:prstGeom>
          <a:noFill/>
          <a:ln>
            <a:noFill/>
          </a:ln>
        </p:spPr>
      </p:pic>
      <p:graphicFrame>
        <p:nvGraphicFramePr>
          <p:cNvPr id="8" name="Table 7">
            <a:extLst>
              <a:ext uri="{FF2B5EF4-FFF2-40B4-BE49-F238E27FC236}">
                <a16:creationId xmlns:a16="http://schemas.microsoft.com/office/drawing/2014/main" id="{4B447D33-6D09-45F4-BB18-9412301AEA14}"/>
              </a:ext>
            </a:extLst>
          </p:cNvPr>
          <p:cNvGraphicFramePr>
            <a:graphicFrameLocks noGrp="1"/>
          </p:cNvGraphicFramePr>
          <p:nvPr/>
        </p:nvGraphicFramePr>
        <p:xfrm>
          <a:off x="1021080" y="1801450"/>
          <a:ext cx="4397944" cy="316495"/>
        </p:xfrm>
        <a:graphic>
          <a:graphicData uri="http://schemas.openxmlformats.org/drawingml/2006/table">
            <a:tbl>
              <a:tblPr firstRow="1" firstCol="1" bandRow="1">
                <a:tableStyleId>{5C22544A-7EE6-4342-B048-85BDC9FD1C3A}</a:tableStyleId>
              </a:tblPr>
              <a:tblGrid>
                <a:gridCol w="550433">
                  <a:extLst>
                    <a:ext uri="{9D8B030D-6E8A-4147-A177-3AD203B41FA5}">
                      <a16:colId xmlns:a16="http://schemas.microsoft.com/office/drawing/2014/main" val="874160694"/>
                    </a:ext>
                  </a:extLst>
                </a:gridCol>
                <a:gridCol w="1112357">
                  <a:extLst>
                    <a:ext uri="{9D8B030D-6E8A-4147-A177-3AD203B41FA5}">
                      <a16:colId xmlns:a16="http://schemas.microsoft.com/office/drawing/2014/main" val="3088314088"/>
                    </a:ext>
                  </a:extLst>
                </a:gridCol>
                <a:gridCol w="1425394">
                  <a:extLst>
                    <a:ext uri="{9D8B030D-6E8A-4147-A177-3AD203B41FA5}">
                      <a16:colId xmlns:a16="http://schemas.microsoft.com/office/drawing/2014/main" val="379273204"/>
                    </a:ext>
                  </a:extLst>
                </a:gridCol>
                <a:gridCol w="1309760">
                  <a:extLst>
                    <a:ext uri="{9D8B030D-6E8A-4147-A177-3AD203B41FA5}">
                      <a16:colId xmlns:a16="http://schemas.microsoft.com/office/drawing/2014/main" val="2001790288"/>
                    </a:ext>
                  </a:extLst>
                </a:gridCol>
              </a:tblGrid>
              <a:tr h="316495">
                <a:tc>
                  <a:txBody>
                    <a:bodyPr/>
                    <a:lstStyle/>
                    <a:p>
                      <a:pPr algn="ctr" rtl="0">
                        <a:lnSpc>
                          <a:spcPct val="150000"/>
                        </a:lnSpc>
                        <a:spcAft>
                          <a:spcPts val="800"/>
                        </a:spcAft>
                      </a:pPr>
                      <a:r>
                        <a:rPr lang="en-US" sz="1300">
                          <a:effectLst/>
                        </a:rPr>
                        <a:t>4</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SC4031E0</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0.6601</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tc>
                  <a:txBody>
                    <a:bodyPr/>
                    <a:lstStyle/>
                    <a:p>
                      <a:pPr algn="ctr" rtl="0">
                        <a:lnSpc>
                          <a:spcPct val="150000"/>
                        </a:lnSpc>
                        <a:spcAft>
                          <a:spcPts val="800"/>
                        </a:spcAft>
                      </a:pPr>
                      <a:r>
                        <a:rPr lang="en-US" sz="1300" dirty="0">
                          <a:effectLst/>
                        </a:rPr>
                        <a:t>0.6526</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chemeClr val="accent6"/>
                    </a:solidFill>
                  </a:tcPr>
                </a:tc>
                <a:extLst>
                  <a:ext uri="{0D108BD9-81ED-4DB2-BD59-A6C34878D82A}">
                    <a16:rowId xmlns:a16="http://schemas.microsoft.com/office/drawing/2014/main" val="1597291640"/>
                  </a:ext>
                </a:extLst>
              </a:tr>
            </a:tbl>
          </a:graphicData>
        </a:graphic>
      </p:graphicFrame>
      <p:graphicFrame>
        <p:nvGraphicFramePr>
          <p:cNvPr id="9" name="Table 8">
            <a:extLst>
              <a:ext uri="{FF2B5EF4-FFF2-40B4-BE49-F238E27FC236}">
                <a16:creationId xmlns:a16="http://schemas.microsoft.com/office/drawing/2014/main" id="{4AF9FB55-FA2C-40A2-AD64-3D92F51459AE}"/>
              </a:ext>
            </a:extLst>
          </p:cNvPr>
          <p:cNvGraphicFramePr>
            <a:graphicFrameLocks noGrp="1"/>
          </p:cNvGraphicFramePr>
          <p:nvPr/>
        </p:nvGraphicFramePr>
        <p:xfrm>
          <a:off x="6691928" y="1801450"/>
          <a:ext cx="3992114" cy="316495"/>
        </p:xfrm>
        <a:graphic>
          <a:graphicData uri="http://schemas.openxmlformats.org/drawingml/2006/table">
            <a:tbl>
              <a:tblPr firstRow="1" firstCol="1" bandRow="1">
                <a:tableStyleId>{5C22544A-7EE6-4342-B048-85BDC9FD1C3A}</a:tableStyleId>
              </a:tblPr>
              <a:tblGrid>
                <a:gridCol w="499641">
                  <a:extLst>
                    <a:ext uri="{9D8B030D-6E8A-4147-A177-3AD203B41FA5}">
                      <a16:colId xmlns:a16="http://schemas.microsoft.com/office/drawing/2014/main" val="4013364"/>
                    </a:ext>
                  </a:extLst>
                </a:gridCol>
                <a:gridCol w="1009712">
                  <a:extLst>
                    <a:ext uri="{9D8B030D-6E8A-4147-A177-3AD203B41FA5}">
                      <a16:colId xmlns:a16="http://schemas.microsoft.com/office/drawing/2014/main" val="956507047"/>
                    </a:ext>
                  </a:extLst>
                </a:gridCol>
                <a:gridCol w="1293864">
                  <a:extLst>
                    <a:ext uri="{9D8B030D-6E8A-4147-A177-3AD203B41FA5}">
                      <a16:colId xmlns:a16="http://schemas.microsoft.com/office/drawing/2014/main" val="1141743291"/>
                    </a:ext>
                  </a:extLst>
                </a:gridCol>
                <a:gridCol w="1188897">
                  <a:extLst>
                    <a:ext uri="{9D8B030D-6E8A-4147-A177-3AD203B41FA5}">
                      <a16:colId xmlns:a16="http://schemas.microsoft.com/office/drawing/2014/main" val="2128201118"/>
                    </a:ext>
                  </a:extLst>
                </a:gridCol>
              </a:tblGrid>
              <a:tr h="316495">
                <a:tc>
                  <a:txBody>
                    <a:bodyPr/>
                    <a:lstStyle/>
                    <a:p>
                      <a:pPr algn="ctr" rtl="0">
                        <a:lnSpc>
                          <a:spcPct val="150000"/>
                        </a:lnSpc>
                        <a:spcAft>
                          <a:spcPts val="800"/>
                        </a:spcAft>
                      </a:pPr>
                      <a:r>
                        <a:rPr lang="en-US" sz="1300">
                          <a:effectLst/>
                        </a:rPr>
                        <a:t>8</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SC4081E0</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0.3073</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tc>
                  <a:txBody>
                    <a:bodyPr/>
                    <a:lstStyle/>
                    <a:p>
                      <a:pPr algn="ctr" rtl="0">
                        <a:lnSpc>
                          <a:spcPct val="150000"/>
                        </a:lnSpc>
                        <a:spcAft>
                          <a:spcPts val="800"/>
                        </a:spcAft>
                      </a:pPr>
                      <a:r>
                        <a:rPr lang="en-US" sz="1300" dirty="0">
                          <a:effectLst/>
                        </a:rPr>
                        <a:t>0.3142</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solidFill>
                      <a:srgbClr val="FF0000"/>
                    </a:solidFill>
                  </a:tcPr>
                </a:tc>
                <a:extLst>
                  <a:ext uri="{0D108BD9-81ED-4DB2-BD59-A6C34878D82A}">
                    <a16:rowId xmlns:a16="http://schemas.microsoft.com/office/drawing/2014/main" val="2659754313"/>
                  </a:ext>
                </a:extLst>
              </a:tr>
            </a:tbl>
          </a:graphicData>
        </a:graphic>
      </p:graphicFrame>
      <p:graphicFrame>
        <p:nvGraphicFramePr>
          <p:cNvPr id="10" name="Table 9">
            <a:extLst>
              <a:ext uri="{FF2B5EF4-FFF2-40B4-BE49-F238E27FC236}">
                <a16:creationId xmlns:a16="http://schemas.microsoft.com/office/drawing/2014/main" id="{DB263E60-24E1-4631-A779-2B4C96804D62}"/>
              </a:ext>
            </a:extLst>
          </p:cNvPr>
          <p:cNvGraphicFramePr>
            <a:graphicFrameLocks noGrp="1"/>
          </p:cNvGraphicFramePr>
          <p:nvPr/>
        </p:nvGraphicFramePr>
        <p:xfrm>
          <a:off x="1021081" y="1542819"/>
          <a:ext cx="4397943" cy="290793"/>
        </p:xfrm>
        <a:graphic>
          <a:graphicData uri="http://schemas.openxmlformats.org/drawingml/2006/table">
            <a:tbl>
              <a:tblPr firstRow="1" firstCol="1" bandRow="1">
                <a:tableStyleId>{5C22544A-7EE6-4342-B048-85BDC9FD1C3A}</a:tableStyleId>
              </a:tblPr>
              <a:tblGrid>
                <a:gridCol w="550433">
                  <a:extLst>
                    <a:ext uri="{9D8B030D-6E8A-4147-A177-3AD203B41FA5}">
                      <a16:colId xmlns:a16="http://schemas.microsoft.com/office/drawing/2014/main" val="1168131670"/>
                    </a:ext>
                  </a:extLst>
                </a:gridCol>
                <a:gridCol w="1112357">
                  <a:extLst>
                    <a:ext uri="{9D8B030D-6E8A-4147-A177-3AD203B41FA5}">
                      <a16:colId xmlns:a16="http://schemas.microsoft.com/office/drawing/2014/main" val="2324839936"/>
                    </a:ext>
                  </a:extLst>
                </a:gridCol>
                <a:gridCol w="1425394">
                  <a:extLst>
                    <a:ext uri="{9D8B030D-6E8A-4147-A177-3AD203B41FA5}">
                      <a16:colId xmlns:a16="http://schemas.microsoft.com/office/drawing/2014/main" val="285831682"/>
                    </a:ext>
                  </a:extLst>
                </a:gridCol>
                <a:gridCol w="1309759">
                  <a:extLst>
                    <a:ext uri="{9D8B030D-6E8A-4147-A177-3AD203B41FA5}">
                      <a16:colId xmlns:a16="http://schemas.microsoft.com/office/drawing/2014/main" val="1232808766"/>
                    </a:ext>
                  </a:extLst>
                </a:gridCol>
              </a:tblGrid>
              <a:tr h="290793">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972636501"/>
                  </a:ext>
                </a:extLst>
              </a:tr>
            </a:tbl>
          </a:graphicData>
        </a:graphic>
      </p:graphicFrame>
      <p:graphicFrame>
        <p:nvGraphicFramePr>
          <p:cNvPr id="11" name="Table 10">
            <a:extLst>
              <a:ext uri="{FF2B5EF4-FFF2-40B4-BE49-F238E27FC236}">
                <a16:creationId xmlns:a16="http://schemas.microsoft.com/office/drawing/2014/main" id="{FE4A0466-AEE0-4BA6-BC26-B5BFC9CA0B8C}"/>
              </a:ext>
            </a:extLst>
          </p:cNvPr>
          <p:cNvGraphicFramePr>
            <a:graphicFrameLocks noGrp="1"/>
          </p:cNvGraphicFramePr>
          <p:nvPr/>
        </p:nvGraphicFramePr>
        <p:xfrm>
          <a:off x="6691929" y="1545291"/>
          <a:ext cx="3992114" cy="290793"/>
        </p:xfrm>
        <a:graphic>
          <a:graphicData uri="http://schemas.openxmlformats.org/drawingml/2006/table">
            <a:tbl>
              <a:tblPr firstRow="1" firstCol="1" bandRow="1">
                <a:tableStyleId>{5C22544A-7EE6-4342-B048-85BDC9FD1C3A}</a:tableStyleId>
              </a:tblPr>
              <a:tblGrid>
                <a:gridCol w="499641">
                  <a:extLst>
                    <a:ext uri="{9D8B030D-6E8A-4147-A177-3AD203B41FA5}">
                      <a16:colId xmlns:a16="http://schemas.microsoft.com/office/drawing/2014/main" val="1168131670"/>
                    </a:ext>
                  </a:extLst>
                </a:gridCol>
                <a:gridCol w="1009712">
                  <a:extLst>
                    <a:ext uri="{9D8B030D-6E8A-4147-A177-3AD203B41FA5}">
                      <a16:colId xmlns:a16="http://schemas.microsoft.com/office/drawing/2014/main" val="2324839936"/>
                    </a:ext>
                  </a:extLst>
                </a:gridCol>
                <a:gridCol w="1293863">
                  <a:extLst>
                    <a:ext uri="{9D8B030D-6E8A-4147-A177-3AD203B41FA5}">
                      <a16:colId xmlns:a16="http://schemas.microsoft.com/office/drawing/2014/main" val="285831682"/>
                    </a:ext>
                  </a:extLst>
                </a:gridCol>
                <a:gridCol w="1188898">
                  <a:extLst>
                    <a:ext uri="{9D8B030D-6E8A-4147-A177-3AD203B41FA5}">
                      <a16:colId xmlns:a16="http://schemas.microsoft.com/office/drawing/2014/main" val="1232808766"/>
                    </a:ext>
                  </a:extLst>
                </a:gridCol>
              </a:tblGrid>
              <a:tr h="290793">
                <a:tc>
                  <a:txBody>
                    <a:bodyPr/>
                    <a:lstStyle/>
                    <a:p>
                      <a:pPr algn="ctr" rtl="0">
                        <a:lnSpc>
                          <a:spcPct val="150000"/>
                        </a:lnSpc>
                        <a:spcAft>
                          <a:spcPts val="800"/>
                        </a:spcAft>
                      </a:pPr>
                      <a:r>
                        <a:rPr lang="en-US" sz="1300" dirty="0">
                          <a:effectLst/>
                        </a:rPr>
                        <a:t>ID</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subject</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a:effectLst/>
                        </a:rPr>
                        <a:t>train accuracy </a:t>
                      </a:r>
                      <a:endParaRPr lang="en-IL" sz="130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tc>
                  <a:txBody>
                    <a:bodyPr/>
                    <a:lstStyle/>
                    <a:p>
                      <a:pPr algn="ctr" rtl="0">
                        <a:lnSpc>
                          <a:spcPct val="150000"/>
                        </a:lnSpc>
                        <a:spcAft>
                          <a:spcPts val="800"/>
                        </a:spcAft>
                      </a:pPr>
                      <a:r>
                        <a:rPr lang="en-US" sz="1300" dirty="0">
                          <a:effectLst/>
                        </a:rPr>
                        <a:t>test accuracy</a:t>
                      </a:r>
                      <a:endParaRPr lang="en-IL" sz="1300" dirty="0">
                        <a:effectLst/>
                        <a:latin typeface="Calibri" panose="020F0502020204030204" pitchFamily="34" charset="0"/>
                        <a:ea typeface="DengXian" panose="020B0503020204020204" pitchFamily="2" charset="-122"/>
                        <a:cs typeface="Arial" panose="020B0604020202020204" pitchFamily="34" charset="0"/>
                      </a:endParaRPr>
                    </a:p>
                  </a:txBody>
                  <a:tcPr marL="37738" marR="37738" marT="0" marB="0" anchor="b"/>
                </a:tc>
                <a:extLst>
                  <a:ext uri="{0D108BD9-81ED-4DB2-BD59-A6C34878D82A}">
                    <a16:rowId xmlns:a16="http://schemas.microsoft.com/office/drawing/2014/main" val="972636501"/>
                  </a:ext>
                </a:extLst>
              </a:tr>
            </a:tbl>
          </a:graphicData>
        </a:graphic>
      </p:graphicFrame>
    </p:spTree>
    <p:extLst>
      <p:ext uri="{BB962C8B-B14F-4D97-AF65-F5344CB8AC3E}">
        <p14:creationId xmlns:p14="http://schemas.microsoft.com/office/powerpoint/2010/main" val="267435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2AFDA89-9F04-494D-A690-F93CF7301B1B}"/>
              </a:ext>
            </a:extLst>
          </p:cNvPr>
          <p:cNvSpPr>
            <a:spLocks noGrp="1"/>
          </p:cNvSpPr>
          <p:nvPr>
            <p:ph type="title"/>
          </p:nvPr>
        </p:nvSpPr>
        <p:spPr/>
        <p:txBody>
          <a:bodyPr/>
          <a:lstStyle/>
          <a:p>
            <a:r>
              <a:rPr lang="en-US" sz="3600" b="1" i="1" dirty="0"/>
              <a:t>Choosing the hyper parameters</a:t>
            </a:r>
            <a:endParaRPr lang="he-IL" sz="3600" b="1" i="1"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2723608-07CB-422D-BCAE-852A29F36D18}"/>
                  </a:ext>
                </a:extLst>
              </p:cNvPr>
              <p:cNvSpPr>
                <a:spLocks noGrp="1"/>
              </p:cNvSpPr>
              <p:nvPr>
                <p:ph idx="1"/>
              </p:nvPr>
            </p:nvSpPr>
            <p:spPr/>
            <p:txBody>
              <a:bodyPr>
                <a:normAutofit/>
              </a:bodyPr>
              <a:lstStyle/>
              <a:p>
                <a:r>
                  <a:rPr lang="en-US" sz="2400" dirty="0"/>
                  <a:t>Manual selection:</a:t>
                </a:r>
              </a:p>
              <a:p>
                <a:pPr lvl="1"/>
                <a:r>
                  <a:rPr lang="en-US" dirty="0"/>
                  <a:t>Optimizer: </a:t>
                </a:r>
              </a:p>
              <a:p>
                <a:pPr marL="457200" lvl="1" indent="0">
                  <a:buNone/>
                </a:pPr>
                <a:r>
                  <a:rPr lang="en-US" b="0" i="0" dirty="0">
                    <a:effectLst/>
                  </a:rPr>
                  <a:t>	Multi class </a:t>
                </a:r>
                <a:r>
                  <a:rPr lang="en-US" dirty="0"/>
                  <a:t>data - </a:t>
                </a:r>
                <a14:m>
                  <m:oMath xmlns:m="http://schemas.openxmlformats.org/officeDocument/2006/math">
                    <m:r>
                      <a:rPr lang="en-US" i="1" smtClean="0">
                        <a:latin typeface="Cambria Math" panose="02040503050406030204" pitchFamily="18" charset="0"/>
                      </a:rPr>
                      <m:t>𝐶𝑟𝑜𝑠𝑠𝐸𝑛𝑡𝑟𝑜𝑝𝑦</m:t>
                    </m:r>
                    <m:r>
                      <a:rPr lang="en-US" i="1" smtClean="0">
                        <a:latin typeface="Cambria Math" panose="02040503050406030204" pitchFamily="18" charset="0"/>
                      </a:rPr>
                      <m:t>=−</m:t>
                    </m:r>
                    <m:nary>
                      <m:naryPr>
                        <m:chr m:val="∑"/>
                        <m:subHide m:val="on"/>
                        <m:supHide m:val="on"/>
                        <m:ctrlPr>
                          <a:rPr lang="en-US"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i="1" smtClean="0">
                                <a:latin typeface="Cambria Math" panose="02040503050406030204" pitchFamily="18" charset="0"/>
                              </a:rPr>
                              <m:t>𝑦</m:t>
                            </m:r>
                          </m:e>
                          <m:sub>
                            <m:r>
                              <a:rPr lang="en-US" i="1" smtClean="0">
                                <a:latin typeface="Cambria Math" panose="02040503050406030204" pitchFamily="18" charset="0"/>
                              </a:rPr>
                              <m:t>𝑜</m:t>
                            </m:r>
                            <m:r>
                              <a:rPr lang="en-US" i="1" smtClean="0">
                                <a:latin typeface="Cambria Math" panose="02040503050406030204" pitchFamily="18" charset="0"/>
                              </a:rPr>
                              <m:t>,</m:t>
                            </m:r>
                            <m:r>
                              <a:rPr lang="en-US" i="1" smtClean="0">
                                <a:latin typeface="Cambria Math" panose="02040503050406030204" pitchFamily="18" charset="0"/>
                              </a:rPr>
                              <m:t>𝑐</m:t>
                            </m:r>
                          </m:sub>
                        </m:sSub>
                        <m:r>
                          <a:rPr lang="en-US" i="1" smtClean="0">
                            <a:latin typeface="Cambria Math" panose="02040503050406030204" pitchFamily="18" charset="0"/>
                          </a:rPr>
                          <m:t>⋅</m:t>
                        </m:r>
                        <m:r>
                          <a:rPr lang="en-US" i="1" smtClean="0">
                            <a:latin typeface="Cambria Math" panose="02040503050406030204" pitchFamily="18" charset="0"/>
                          </a:rPr>
                          <m:t>𝑙𝑜𝑔</m:t>
                        </m:r>
                        <m:sSub>
                          <m:sSubPr>
                            <m:ctrlPr>
                              <a:rPr lang="en-US" i="1">
                                <a:latin typeface="Cambria Math" panose="02040503050406030204" pitchFamily="18" charset="0"/>
                              </a:rPr>
                            </m:ctrlPr>
                          </m:sSubPr>
                          <m:e>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𝑐</m:t>
                            </m:r>
                          </m:sub>
                        </m:sSub>
                      </m:e>
                    </m:nary>
                    <m:r>
                      <a:rPr lang="en-US" b="0" i="1" smtClean="0">
                        <a:latin typeface="Cambria Math" panose="02040503050406030204" pitchFamily="18" charset="0"/>
                      </a:rPr>
                      <m:t>)</m:t>
                    </m:r>
                  </m:oMath>
                </a14:m>
                <a:endParaRPr lang="en-US" dirty="0"/>
              </a:p>
              <a:p>
                <a:pPr marL="457200" lvl="1" indent="0">
                  <a:buNone/>
                </a:pPr>
                <a:endParaRPr lang="en-US" dirty="0"/>
              </a:p>
              <a:p>
                <a:pPr lvl="1"/>
                <a:r>
                  <a:rPr lang="en-US" dirty="0"/>
                  <a:t>Batch size: 32</a:t>
                </a:r>
              </a:p>
              <a:p>
                <a:pPr marL="457200" lvl="1" indent="0">
                  <a:buNone/>
                </a:pPr>
                <a:endParaRPr lang="en-US" dirty="0"/>
              </a:p>
              <a:p>
                <a:r>
                  <a:rPr lang="en-US" sz="2400" dirty="0" err="1"/>
                  <a:t>Optuna</a:t>
                </a:r>
                <a:r>
                  <a:rPr lang="en-US" sz="2400" dirty="0"/>
                  <a:t> selection:</a:t>
                </a:r>
              </a:p>
              <a:p>
                <a:pPr lvl="1"/>
                <a:r>
                  <a:rPr lang="en-US" b="0" i="0" dirty="0">
                    <a:effectLst/>
                  </a:rPr>
                  <a:t>Optimizers: Adam, SGD, RMSprop</a:t>
                </a:r>
              </a:p>
              <a:p>
                <a:pPr lvl="1"/>
                <a:r>
                  <a:rPr lang="en-US" b="0" i="0" dirty="0">
                    <a:effectLst/>
                  </a:rPr>
                  <a:t>Learning rate: [10−5, 10−2]</a:t>
                </a:r>
                <a:endParaRPr lang="en-US" dirty="0"/>
              </a:p>
              <a:p>
                <a:pPr lvl="1"/>
                <a:endParaRPr lang="en-US" dirty="0"/>
              </a:p>
            </p:txBody>
          </p:sp>
        </mc:Choice>
        <mc:Fallback xmlns="">
          <p:sp>
            <p:nvSpPr>
              <p:cNvPr id="3" name="מציין מיקום תוכן 2">
                <a:extLst>
                  <a:ext uri="{FF2B5EF4-FFF2-40B4-BE49-F238E27FC236}">
                    <a16:creationId xmlns:a16="http://schemas.microsoft.com/office/drawing/2014/main" id="{02723608-07CB-422D-BCAE-852A29F36D18}"/>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he-IL">
                    <a:noFill/>
                  </a:rPr>
                  <a:t> </a:t>
                </a:r>
              </a:p>
            </p:txBody>
          </p:sp>
        </mc:Fallback>
      </mc:AlternateContent>
      <p:sp>
        <p:nvSpPr>
          <p:cNvPr id="4" name="מציין מיקום של מספר שקופית 3">
            <a:extLst>
              <a:ext uri="{FF2B5EF4-FFF2-40B4-BE49-F238E27FC236}">
                <a16:creationId xmlns:a16="http://schemas.microsoft.com/office/drawing/2014/main" id="{28E8FBAA-3196-4EFE-AC79-EB4F984FDC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22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5" descr="Graph on document with pen">
            <a:extLst>
              <a:ext uri="{FF2B5EF4-FFF2-40B4-BE49-F238E27FC236}">
                <a16:creationId xmlns:a16="http://schemas.microsoft.com/office/drawing/2014/main" id="{1818F0A1-AB43-47BC-809A-EB85C9238BFD}"/>
              </a:ext>
            </a:extLst>
          </p:cNvPr>
          <p:cNvPicPr>
            <a:picLocks noChangeAspect="1"/>
          </p:cNvPicPr>
          <p:nvPr/>
        </p:nvPicPr>
        <p:blipFill rotWithShape="1">
          <a:blip r:embed="rId3"/>
          <a:srcRect t="8048" r="9091" b="15344"/>
          <a:stretch/>
        </p:blipFill>
        <p:spPr>
          <a:xfrm>
            <a:off x="20" y="-136515"/>
            <a:ext cx="12191980" cy="6857990"/>
          </a:xfrm>
          <a:prstGeom prst="rect">
            <a:avLst/>
          </a:prstGeom>
        </p:spPr>
      </p:pic>
      <p:sp>
        <p:nvSpPr>
          <p:cNvPr id="74" name="Rectangle 7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5E9B7-BC59-4AAE-9451-A314DBD663F6}"/>
              </a:ext>
            </a:extLst>
          </p:cNvPr>
          <p:cNvSpPr>
            <a:spLocks noGrp="1"/>
          </p:cNvSpPr>
          <p:nvPr>
            <p:ph type="title"/>
          </p:nvPr>
        </p:nvSpPr>
        <p:spPr>
          <a:xfrm>
            <a:off x="386081" y="-31114"/>
            <a:ext cx="6619811" cy="1344975"/>
          </a:xfrm>
        </p:spPr>
        <p:txBody>
          <a:bodyPr>
            <a:normAutofit/>
          </a:bodyPr>
          <a:lstStyle/>
          <a:p>
            <a:r>
              <a:rPr lang="en-US" sz="4000" b="1" i="1" dirty="0"/>
              <a:t>Agenda</a:t>
            </a:r>
            <a:endParaRPr lang="en-IL" sz="4000" b="1" i="1" dirty="0"/>
          </a:p>
        </p:txBody>
      </p:sp>
      <p:sp>
        <p:nvSpPr>
          <p:cNvPr id="67" name="Content Placeholder 2">
            <a:extLst>
              <a:ext uri="{FF2B5EF4-FFF2-40B4-BE49-F238E27FC236}">
                <a16:creationId xmlns:a16="http://schemas.microsoft.com/office/drawing/2014/main" id="{A80BD70B-09BC-48FF-B7EA-CBEB1CCB4A8B}"/>
              </a:ext>
            </a:extLst>
          </p:cNvPr>
          <p:cNvSpPr>
            <a:spLocks noGrp="1"/>
          </p:cNvSpPr>
          <p:nvPr>
            <p:ph idx="1"/>
          </p:nvPr>
        </p:nvSpPr>
        <p:spPr>
          <a:xfrm>
            <a:off x="386081" y="1390933"/>
            <a:ext cx="6563360" cy="4598204"/>
          </a:xfrm>
        </p:spPr>
        <p:txBody>
          <a:bodyPr>
            <a:noAutofit/>
          </a:bodyPr>
          <a:lstStyle/>
          <a:p>
            <a:pPr>
              <a:buFontTx/>
              <a:buChar char="-"/>
            </a:pPr>
            <a:r>
              <a:rPr lang="en-US" sz="1100" dirty="0"/>
              <a:t>Introduction to Neural Ordinary Differential Equations</a:t>
            </a:r>
          </a:p>
          <a:p>
            <a:pPr lvl="1">
              <a:buFontTx/>
              <a:buChar char="-"/>
            </a:pPr>
            <a:r>
              <a:rPr lang="en-US" sz="1100" dirty="0" err="1"/>
              <a:t>ResNet</a:t>
            </a:r>
            <a:endParaRPr lang="en-US" sz="1100" dirty="0"/>
          </a:p>
          <a:p>
            <a:pPr lvl="1">
              <a:buFontTx/>
              <a:buChar char="-"/>
            </a:pPr>
            <a:r>
              <a:rPr lang="en-US" sz="1100" dirty="0" err="1"/>
              <a:t>ResNet</a:t>
            </a:r>
            <a:r>
              <a:rPr lang="en-US" sz="1100" dirty="0"/>
              <a:t> and Euler method </a:t>
            </a:r>
          </a:p>
          <a:p>
            <a:pPr lvl="1">
              <a:buFontTx/>
              <a:buChar char="-"/>
            </a:pPr>
            <a:r>
              <a:rPr lang="en-US" sz="1100" dirty="0"/>
              <a:t>From </a:t>
            </a:r>
            <a:r>
              <a:rPr lang="en-US" sz="1100" dirty="0" err="1"/>
              <a:t>ResNet</a:t>
            </a:r>
            <a:r>
              <a:rPr lang="en-US" sz="1100" dirty="0"/>
              <a:t> to Neural Ordinary Differential Equations</a:t>
            </a:r>
          </a:p>
          <a:p>
            <a:pPr lvl="1">
              <a:buFontTx/>
              <a:buChar char="-"/>
            </a:pPr>
            <a:r>
              <a:rPr lang="en-US" sz="1100" dirty="0"/>
              <a:t>Modeling Rates of Change</a:t>
            </a:r>
          </a:p>
          <a:p>
            <a:pPr lvl="1">
              <a:buFontTx/>
              <a:buChar char="-"/>
            </a:pPr>
            <a:r>
              <a:rPr lang="en-US" sz="1100" dirty="0"/>
              <a:t>Neural ODE Loss and Forward Pass</a:t>
            </a:r>
          </a:p>
          <a:p>
            <a:pPr lvl="1">
              <a:buFontTx/>
              <a:buChar char="-"/>
            </a:pPr>
            <a:r>
              <a:rPr lang="en-US" sz="1100" dirty="0"/>
              <a:t>Adjoint Sensitivity Method</a:t>
            </a:r>
          </a:p>
          <a:p>
            <a:pPr lvl="1">
              <a:buFontTx/>
              <a:buChar char="-"/>
            </a:pPr>
            <a:r>
              <a:rPr lang="en-US" sz="1100" dirty="0"/>
              <a:t>Training and Backward Pass</a:t>
            </a:r>
          </a:p>
          <a:p>
            <a:pPr lvl="1">
              <a:buFontTx/>
              <a:buChar char="-"/>
            </a:pPr>
            <a:r>
              <a:rPr lang="en-US" sz="1100" dirty="0"/>
              <a:t>Benefits and paper results</a:t>
            </a:r>
          </a:p>
          <a:p>
            <a:pPr>
              <a:buFontTx/>
              <a:buChar char="-"/>
            </a:pPr>
            <a:r>
              <a:rPr lang="en-US" sz="1100" dirty="0"/>
              <a:t>The Data</a:t>
            </a:r>
          </a:p>
          <a:p>
            <a:pPr>
              <a:buFontTx/>
              <a:buChar char="-"/>
            </a:pPr>
            <a:r>
              <a:rPr lang="en-US" sz="1100" dirty="0"/>
              <a:t>The Model</a:t>
            </a:r>
          </a:p>
          <a:p>
            <a:pPr>
              <a:buFontTx/>
              <a:buChar char="-"/>
            </a:pPr>
            <a:r>
              <a:rPr lang="en-US" sz="1100" dirty="0"/>
              <a:t>Training and tuning the hyper parameters</a:t>
            </a:r>
          </a:p>
          <a:p>
            <a:pPr>
              <a:buFontTx/>
              <a:buChar char="-"/>
            </a:pPr>
            <a:r>
              <a:rPr lang="en-US" sz="1100" dirty="0"/>
              <a:t>Results</a:t>
            </a:r>
          </a:p>
          <a:p>
            <a:pPr lvl="1">
              <a:buFontTx/>
              <a:buChar char="-"/>
            </a:pPr>
            <a:r>
              <a:rPr lang="en-US" sz="1100" dirty="0"/>
              <a:t>Raw data</a:t>
            </a:r>
          </a:p>
          <a:p>
            <a:pPr lvl="1">
              <a:buFontTx/>
              <a:buChar char="-"/>
            </a:pPr>
            <a:r>
              <a:rPr lang="en-US" sz="1100" dirty="0"/>
              <a:t>Feature engineering</a:t>
            </a:r>
          </a:p>
          <a:p>
            <a:pPr lvl="1">
              <a:buFontTx/>
              <a:buChar char="-"/>
            </a:pPr>
            <a:r>
              <a:rPr lang="en-US" sz="1100" dirty="0"/>
              <a:t>Band pass over 75 test subjects</a:t>
            </a:r>
          </a:p>
          <a:p>
            <a:pPr lvl="1">
              <a:buFontTx/>
              <a:buChar char="-"/>
            </a:pPr>
            <a:r>
              <a:rPr lang="en-US" sz="1100" dirty="0"/>
              <a:t>Ablation study – Drop single band</a:t>
            </a:r>
          </a:p>
          <a:p>
            <a:pPr lvl="1">
              <a:buFontTx/>
              <a:buChar char="-"/>
            </a:pPr>
            <a:r>
              <a:rPr lang="en-US" sz="1100" dirty="0"/>
              <a:t>Ablation study – keep single band</a:t>
            </a:r>
          </a:p>
          <a:p>
            <a:pPr lvl="1">
              <a:buFontTx/>
              <a:buChar char="-"/>
            </a:pPr>
            <a:r>
              <a:rPr lang="en-US" sz="1100" dirty="0"/>
              <a:t>Inter subjects training and testing</a:t>
            </a:r>
          </a:p>
          <a:p>
            <a:pPr lvl="1">
              <a:buFontTx/>
              <a:buChar char="-"/>
            </a:pPr>
            <a:r>
              <a:rPr lang="en-US" sz="1100" dirty="0"/>
              <a:t>Frequency domain </a:t>
            </a:r>
          </a:p>
          <a:p>
            <a:pPr>
              <a:buFontTx/>
              <a:buChar char="-"/>
            </a:pPr>
            <a:r>
              <a:rPr lang="en-US" sz="1100" dirty="0"/>
              <a:t>Future work</a:t>
            </a:r>
          </a:p>
          <a:p>
            <a:pPr marL="457200" lvl="1" indent="0">
              <a:buNone/>
            </a:pPr>
            <a:endParaRPr lang="en-US" sz="1100" dirty="0"/>
          </a:p>
          <a:p>
            <a:pPr lvl="1">
              <a:buFontTx/>
              <a:buChar char="-"/>
            </a:pPr>
            <a:endParaRPr lang="en-US" sz="1100" dirty="0"/>
          </a:p>
        </p:txBody>
      </p:sp>
      <p:sp>
        <p:nvSpPr>
          <p:cNvPr id="4" name="Slide Number Placeholder 3">
            <a:extLst>
              <a:ext uri="{FF2B5EF4-FFF2-40B4-BE49-F238E27FC236}">
                <a16:creationId xmlns:a16="http://schemas.microsoft.com/office/drawing/2014/main" id="{0E03B779-7183-48E5-A902-C226CAAB9F3F}"/>
              </a:ext>
            </a:extLst>
          </p:cNvPr>
          <p:cNvSpPr>
            <a:spLocks noGrp="1"/>
          </p:cNvSpPr>
          <p:nvPr>
            <p:ph type="sldNum" sz="quarter" idx="12"/>
          </p:nvPr>
        </p:nvSpPr>
        <p:spPr>
          <a:xfrm>
            <a:off x="8610600" y="6356350"/>
            <a:ext cx="2743200" cy="365125"/>
          </a:xfrm>
        </p:spPr>
        <p:txBody>
          <a:bodyPr>
            <a:normAutofit/>
          </a:bodyPr>
          <a:lstStyle/>
          <a:p>
            <a:pPr>
              <a:spcAft>
                <a:spcPts val="600"/>
              </a:spcAft>
            </a:pPr>
            <a:fld id="{CFCCF86A-BF53-4B99-BB4D-94D79D6DFC91}" type="slidenum">
              <a:rPr lang="en-IL" smtClean="0">
                <a:solidFill>
                  <a:srgbClr val="FFFFFF"/>
                </a:solidFill>
              </a:rPr>
              <a:pPr>
                <a:spcAft>
                  <a:spcPts val="600"/>
                </a:spcAft>
              </a:pPr>
              <a:t>3</a:t>
            </a:fld>
            <a:endParaRPr lang="en-IL">
              <a:solidFill>
                <a:srgbClr val="FFFFFF"/>
              </a:solidFill>
            </a:endParaRPr>
          </a:p>
        </p:txBody>
      </p:sp>
    </p:spTree>
    <p:extLst>
      <p:ext uri="{BB962C8B-B14F-4D97-AF65-F5344CB8AC3E}">
        <p14:creationId xmlns:p14="http://schemas.microsoft.com/office/powerpoint/2010/main" val="323370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E6FED99C-C92A-4696-8197-D7A4FB1FBACA}"/>
              </a:ext>
            </a:extLst>
          </p:cNvPr>
          <p:cNvSpPr>
            <a:spLocks noGrp="1"/>
          </p:cNvSpPr>
          <p:nvPr>
            <p:ph type="title"/>
          </p:nvPr>
        </p:nvSpPr>
        <p:spPr>
          <a:xfrm>
            <a:off x="714917" y="366529"/>
            <a:ext cx="9795638" cy="1114380"/>
          </a:xfrm>
        </p:spPr>
        <p:txBody>
          <a:bodyPr vert="horz" lIns="91440" tIns="45720" rIns="91440" bIns="45720" rtlCol="0" anchor="b">
            <a:normAutofit/>
          </a:bodyPr>
          <a:lstStyle/>
          <a:p>
            <a:r>
              <a:rPr lang="en-US" sz="3600" b="1" i="1" dirty="0" err="1"/>
              <a:t>Optuna’s</a:t>
            </a:r>
            <a:r>
              <a:rPr lang="en-US" sz="3600" b="1" i="1" dirty="0"/>
              <a:t> history record of trials </a:t>
            </a:r>
          </a:p>
        </p:txBody>
      </p:sp>
      <p:pic>
        <p:nvPicPr>
          <p:cNvPr id="8" name="תמונה 7">
            <a:extLst>
              <a:ext uri="{FF2B5EF4-FFF2-40B4-BE49-F238E27FC236}">
                <a16:creationId xmlns:a16="http://schemas.microsoft.com/office/drawing/2014/main" id="{AC935FD3-1CB6-4C17-AE20-2446F82A5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34" y="2717800"/>
            <a:ext cx="6456822" cy="3486683"/>
          </a:xfrm>
          <a:prstGeom prst="rect">
            <a:avLst/>
          </a:prstGeom>
        </p:spPr>
      </p:pic>
      <p:pic>
        <p:nvPicPr>
          <p:cNvPr id="6" name="מציין מיקום תוכן 5">
            <a:extLst>
              <a:ext uri="{FF2B5EF4-FFF2-40B4-BE49-F238E27FC236}">
                <a16:creationId xmlns:a16="http://schemas.microsoft.com/office/drawing/2014/main" id="{BA0CB6F1-6DB9-4A6A-AA19-A5D6284EFB3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38056" y="3166534"/>
            <a:ext cx="5422005" cy="2927882"/>
          </a:xfrm>
          <a:prstGeom prst="rect">
            <a:avLst/>
          </a:prstGeom>
        </p:spPr>
      </p:pic>
      <p:sp>
        <p:nvSpPr>
          <p:cNvPr id="4" name="מציין מיקום של מספר שקופית 3">
            <a:extLst>
              <a:ext uri="{FF2B5EF4-FFF2-40B4-BE49-F238E27FC236}">
                <a16:creationId xmlns:a16="http://schemas.microsoft.com/office/drawing/2014/main" id="{478AEA0E-8B00-4AFB-AF25-79836052C18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תיבת טקסט 8">
            <a:extLst>
              <a:ext uri="{FF2B5EF4-FFF2-40B4-BE49-F238E27FC236}">
                <a16:creationId xmlns:a16="http://schemas.microsoft.com/office/drawing/2014/main" id="{BB9800E7-81AC-48C1-BE4D-C42C26043C47}"/>
              </a:ext>
            </a:extLst>
          </p:cNvPr>
          <p:cNvSpPr txBox="1"/>
          <p:nvPr/>
        </p:nvSpPr>
        <p:spPr>
          <a:xfrm>
            <a:off x="558800" y="1998133"/>
            <a:ext cx="3657600" cy="646331"/>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Learning rate: 0.002037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Optimizer: Adam</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943113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DBC0E10-561C-4758-8E4F-FA06FE439861}"/>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Feature Engineering</a:t>
            </a:r>
          </a:p>
        </p:txBody>
      </p:sp>
      <p:sp>
        <p:nvSpPr>
          <p:cNvPr id="13" name="Oval 12">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גלגלי שיניים">
            <a:extLst>
              <a:ext uri="{FF2B5EF4-FFF2-40B4-BE49-F238E27FC236}">
                <a16:creationId xmlns:a16="http://schemas.microsoft.com/office/drawing/2014/main" id="{7D5665B4-2A25-DA40-75FC-86F96169AD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
        <p:nvSpPr>
          <p:cNvPr id="4" name="מציין מיקום של מספר שקופית 3">
            <a:extLst>
              <a:ext uri="{FF2B5EF4-FFF2-40B4-BE49-F238E27FC236}">
                <a16:creationId xmlns:a16="http://schemas.microsoft.com/office/drawing/2014/main" id="{76D0574B-9B7C-47F2-8689-A24CFA8DB46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930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5B51FD7C-467F-451F-97D3-AEA676276355}"/>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kern="1200">
                <a:solidFill>
                  <a:schemeClr val="tx1"/>
                </a:solidFill>
                <a:latin typeface="+mj-lt"/>
                <a:ea typeface="+mj-ea"/>
                <a:cs typeface="+mj-cs"/>
              </a:rPr>
              <a:t>Feature engineering</a:t>
            </a:r>
          </a:p>
        </p:txBody>
      </p:sp>
      <p:sp>
        <p:nvSpPr>
          <p:cNvPr id="21" name="תיבת טקסט 20">
            <a:extLst>
              <a:ext uri="{FF2B5EF4-FFF2-40B4-BE49-F238E27FC236}">
                <a16:creationId xmlns:a16="http://schemas.microsoft.com/office/drawing/2014/main" id="{81EA7100-471D-4CE2-83B7-78BF6E133820}"/>
              </a:ext>
            </a:extLst>
          </p:cNvPr>
          <p:cNvSpPr txBox="1"/>
          <p:nvPr/>
        </p:nvSpPr>
        <p:spPr>
          <a:xfrm>
            <a:off x="643469" y="1782981"/>
            <a:ext cx="4008384"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Creation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Creating features involves identifying the variables that will be most useful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Transformations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Transformation involves manipulating the predictor variables to improve model performance</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Extraction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Feature extraction is the automatic creation of new variables by extracting them from raw data.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Feature Selection: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Determine which features are irrelevant and should be removed, which features are redundant and should be removed, and which features are most useful for the model and should be prioritized.</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29"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26" name="Picture 2">
            <a:extLst>
              <a:ext uri="{FF2B5EF4-FFF2-40B4-BE49-F238E27FC236}">
                <a16:creationId xmlns:a16="http://schemas.microsoft.com/office/drawing/2014/main" id="{E266625E-D1A1-4147-8B7E-EAF8DA0652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295320" y="2378327"/>
            <a:ext cx="6253212" cy="31712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09710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D450762-133A-4766-B9FC-AC4B59C3C9AD}"/>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Band pass over 75 test subjects</a:t>
            </a:r>
            <a:endParaRPr lang="en-US" sz="3600" kern="120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6E556247-D02A-4A90-A4D5-3937185138C8}"/>
              </a:ext>
            </a:extLst>
          </p:cNvPr>
          <p:cNvSpPr txBox="1">
            <a:spLocks/>
          </p:cNvSpPr>
          <p:nvPr/>
        </p:nvSpPr>
        <p:spPr>
          <a:xfrm>
            <a:off x="643469" y="1782981"/>
            <a:ext cx="4291602"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annotations which were given by the analysts stemmed from 2 main properties: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Signal amplitude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Signal frequency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channels: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1" name="Picture 18">
            <a:extLst>
              <a:ext uri="{FF2B5EF4-FFF2-40B4-BE49-F238E27FC236}">
                <a16:creationId xmlns:a16="http://schemas.microsoft.com/office/drawing/2014/main" id="{0B579C16-99CD-4D78-B2E6-3437EC88CA54}"/>
              </a:ext>
            </a:extLst>
          </p:cNvPr>
          <p:cNvPicPr>
            <a:picLocks noChangeAspect="1"/>
          </p:cNvPicPr>
          <p:nvPr/>
        </p:nvPicPr>
        <p:blipFill>
          <a:blip r:embed="rId3"/>
          <a:stretch>
            <a:fillRect/>
          </a:stretch>
        </p:blipFill>
        <p:spPr>
          <a:xfrm>
            <a:off x="5817811" y="1782981"/>
            <a:ext cx="5208230" cy="4361892"/>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מציין מיקום של מספר שקופית 3">
            <a:extLst>
              <a:ext uri="{FF2B5EF4-FFF2-40B4-BE49-F238E27FC236}">
                <a16:creationId xmlns:a16="http://schemas.microsoft.com/office/drawing/2014/main" id="{1637476F-417B-4D0A-B7EE-4AF6C081DD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מציין מיקום של מספר שקופית 3">
            <a:extLst>
              <a:ext uri="{FF2B5EF4-FFF2-40B4-BE49-F238E27FC236}">
                <a16:creationId xmlns:a16="http://schemas.microsoft.com/office/drawing/2014/main" id="{763D1CE6-AB56-4874-A723-071ED0DC8DA4}"/>
              </a:ext>
            </a:extLst>
          </p:cNvPr>
          <p:cNvSpPr txBox="1">
            <a:spLocks/>
          </p:cNvSpPr>
          <p:nvPr/>
        </p:nvSpPr>
        <p:spPr>
          <a:xfrm>
            <a:off x="8421028" y="4517234"/>
            <a:ext cx="1867246" cy="233187"/>
          </a:xfrm>
          <a:prstGeom prst="rect">
            <a:avLst/>
          </a:prstGeom>
        </p:spPr>
        <p:txBody>
          <a:bodyPr vert="horz" lIns="91440" tIns="45720" rIns="91440" bIns="45720" rtlCol="0" anchor="ct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7" name="תמונה 16">
            <a:extLst>
              <a:ext uri="{FF2B5EF4-FFF2-40B4-BE49-F238E27FC236}">
                <a16:creationId xmlns:a16="http://schemas.microsoft.com/office/drawing/2014/main" id="{E7DB1A48-4E55-4E61-8D45-72707C30A789}"/>
              </a:ext>
            </a:extLst>
          </p:cNvPr>
          <p:cNvPicPr>
            <a:picLocks noChangeAspect="1"/>
          </p:cNvPicPr>
          <p:nvPr/>
        </p:nvPicPr>
        <p:blipFill>
          <a:blip r:embed="rId4"/>
          <a:stretch>
            <a:fillRect/>
          </a:stretch>
        </p:blipFill>
        <p:spPr>
          <a:xfrm>
            <a:off x="1539871" y="4194966"/>
            <a:ext cx="1984221" cy="2663034"/>
          </a:xfrm>
          <a:prstGeom prst="rect">
            <a:avLst/>
          </a:prstGeom>
        </p:spPr>
      </p:pic>
    </p:spTree>
    <p:extLst>
      <p:ext uri="{BB962C8B-B14F-4D97-AF65-F5344CB8AC3E}">
        <p14:creationId xmlns:p14="http://schemas.microsoft.com/office/powerpoint/2010/main" val="1614979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D450762-133A-4766-B9FC-AC4B59C3C9AD}"/>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Band pass over 75 test subjects</a:t>
            </a:r>
            <a:endParaRPr lang="en-US" sz="3600" kern="1200">
              <a:solidFill>
                <a:schemeClr val="tx1"/>
              </a:solidFill>
              <a:latin typeface="+mj-lt"/>
              <a:ea typeface="+mj-ea"/>
              <a:cs typeface="+mj-cs"/>
            </a:endParaRPr>
          </a:p>
        </p:txBody>
      </p:sp>
      <p:sp>
        <p:nvSpPr>
          <p:cNvPr id="8" name="Content Placeholder 2">
            <a:extLst>
              <a:ext uri="{FF2B5EF4-FFF2-40B4-BE49-F238E27FC236}">
                <a16:creationId xmlns:a16="http://schemas.microsoft.com/office/drawing/2014/main" id="{6E556247-D02A-4A90-A4D5-3937185138C8}"/>
              </a:ext>
            </a:extLst>
          </p:cNvPr>
          <p:cNvSpPr txBox="1">
            <a:spLocks/>
          </p:cNvSpPr>
          <p:nvPr/>
        </p:nvSpPr>
        <p:spPr>
          <a:xfrm>
            <a:off x="643469" y="1782981"/>
            <a:ext cx="4291602"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 channels: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1" name="Picture 18">
            <a:extLst>
              <a:ext uri="{FF2B5EF4-FFF2-40B4-BE49-F238E27FC236}">
                <a16:creationId xmlns:a16="http://schemas.microsoft.com/office/drawing/2014/main" id="{0B579C16-99CD-4D78-B2E6-3437EC88CA54}"/>
              </a:ext>
            </a:extLst>
          </p:cNvPr>
          <p:cNvPicPr>
            <a:picLocks noChangeAspect="1"/>
          </p:cNvPicPr>
          <p:nvPr/>
        </p:nvPicPr>
        <p:blipFill>
          <a:blip r:embed="rId3"/>
          <a:stretch>
            <a:fillRect/>
          </a:stretch>
        </p:blipFill>
        <p:spPr>
          <a:xfrm>
            <a:off x="6534336" y="1862962"/>
            <a:ext cx="5055547" cy="4234020"/>
          </a:xfrm>
          <a:prstGeom prst="rect">
            <a:avLst/>
          </a:prstGeom>
        </p:spPr>
      </p:pic>
      <p:grpSp>
        <p:nvGrpSpPr>
          <p:cNvPr id="22" name="Group 2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3" name="Rectangle 2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Isosceles Triangle 2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מציין מיקום של מספר שקופית 3">
            <a:extLst>
              <a:ext uri="{FF2B5EF4-FFF2-40B4-BE49-F238E27FC236}">
                <a16:creationId xmlns:a16="http://schemas.microsoft.com/office/drawing/2014/main" id="{1637476F-417B-4D0A-B7EE-4AF6C081DD96}"/>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מציין מיקום של מספר שקופית 3">
            <a:extLst>
              <a:ext uri="{FF2B5EF4-FFF2-40B4-BE49-F238E27FC236}">
                <a16:creationId xmlns:a16="http://schemas.microsoft.com/office/drawing/2014/main" id="{763D1CE6-AB56-4874-A723-071ED0DC8DA4}"/>
              </a:ext>
            </a:extLst>
          </p:cNvPr>
          <p:cNvSpPr txBox="1">
            <a:spLocks/>
          </p:cNvSpPr>
          <p:nvPr/>
        </p:nvSpPr>
        <p:spPr>
          <a:xfrm>
            <a:off x="8421028" y="4517234"/>
            <a:ext cx="1867246" cy="233187"/>
          </a:xfrm>
          <a:prstGeom prst="rect">
            <a:avLst/>
          </a:prstGeom>
        </p:spPr>
        <p:txBody>
          <a:bodyPr vert="horz" lIns="91440" tIns="45720" rIns="91440" bIns="45720" rtlCol="0" anchor="ct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תמונה 4">
            <a:extLst>
              <a:ext uri="{FF2B5EF4-FFF2-40B4-BE49-F238E27FC236}">
                <a16:creationId xmlns:a16="http://schemas.microsoft.com/office/drawing/2014/main" id="{182DA32B-6DA0-4A4D-A699-3F343220DD5A}"/>
              </a:ext>
            </a:extLst>
          </p:cNvPr>
          <p:cNvPicPr>
            <a:picLocks noChangeAspect="1"/>
          </p:cNvPicPr>
          <p:nvPr/>
        </p:nvPicPr>
        <p:blipFill>
          <a:blip r:embed="rId4"/>
          <a:stretch>
            <a:fillRect/>
          </a:stretch>
        </p:blipFill>
        <p:spPr>
          <a:xfrm>
            <a:off x="808683" y="2037706"/>
            <a:ext cx="4331764" cy="4683769"/>
          </a:xfrm>
          <a:prstGeom prst="rect">
            <a:avLst/>
          </a:prstGeom>
        </p:spPr>
      </p:pic>
    </p:spTree>
    <p:extLst>
      <p:ext uri="{BB962C8B-B14F-4D97-AF65-F5344CB8AC3E}">
        <p14:creationId xmlns:p14="http://schemas.microsoft.com/office/powerpoint/2010/main" val="3064486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D450762-133A-4766-B9FC-AC4B59C3C9AD}"/>
              </a:ext>
            </a:extLst>
          </p:cNvPr>
          <p:cNvSpPr>
            <a:spLocks noGrp="1"/>
          </p:cNvSpPr>
          <p:nvPr>
            <p:ph type="title"/>
          </p:nvPr>
        </p:nvSpPr>
        <p:spPr>
          <a:xfrm>
            <a:off x="1051560" y="586822"/>
            <a:ext cx="3657600" cy="1645920"/>
          </a:xfrm>
        </p:spPr>
        <p:txBody>
          <a:bodyPr>
            <a:normAutofit/>
          </a:bodyPr>
          <a:lstStyle/>
          <a:p>
            <a:r>
              <a:rPr lang="en-US" sz="3200" b="1" i="1" kern="1200">
                <a:latin typeface="+mj-lt"/>
                <a:ea typeface="+mj-ea"/>
                <a:cs typeface="+mj-cs"/>
              </a:rPr>
              <a:t>Band pass over 75 test subjects</a:t>
            </a:r>
            <a:endParaRPr lang="he-IL" sz="3200"/>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4">
            <a:extLst>
              <a:ext uri="{FF2B5EF4-FFF2-40B4-BE49-F238E27FC236}">
                <a16:creationId xmlns:a16="http://schemas.microsoft.com/office/drawing/2014/main" id="{3456FB98-B125-83F2-5EDF-332DD4C40182}"/>
              </a:ext>
            </a:extLst>
          </p:cNvPr>
          <p:cNvSpPr>
            <a:spLocks noGrp="1"/>
          </p:cNvSpPr>
          <p:nvPr>
            <p:ph idx="1"/>
          </p:nvPr>
        </p:nvSpPr>
        <p:spPr>
          <a:xfrm>
            <a:off x="5250106" y="586822"/>
            <a:ext cx="6106742" cy="1645920"/>
          </a:xfrm>
        </p:spPr>
        <p:txBody>
          <a:bodyPr anchor="ctr">
            <a:normAutofit fontScale="92500" lnSpcReduction="10000"/>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Frequency domain view on the band passed channels</a:t>
            </a:r>
          </a:p>
        </p:txBody>
      </p:sp>
      <p:pic>
        <p:nvPicPr>
          <p:cNvPr id="11" name="Picture 8">
            <a:extLst>
              <a:ext uri="{FF2B5EF4-FFF2-40B4-BE49-F238E27FC236}">
                <a16:creationId xmlns:a16="http://schemas.microsoft.com/office/drawing/2014/main" id="{6B17F359-F1E9-4F5D-B197-3C52E483B5F7}"/>
              </a:ext>
            </a:extLst>
          </p:cNvPr>
          <p:cNvPicPr>
            <a:picLocks noChangeAspect="1"/>
          </p:cNvPicPr>
          <p:nvPr/>
        </p:nvPicPr>
        <p:blipFill>
          <a:blip r:embed="rId3"/>
          <a:stretch>
            <a:fillRect/>
          </a:stretch>
        </p:blipFill>
        <p:spPr>
          <a:xfrm>
            <a:off x="847164" y="3115201"/>
            <a:ext cx="3189697" cy="2616435"/>
          </a:xfrm>
          <a:prstGeom prst="rect">
            <a:avLst/>
          </a:prstGeom>
        </p:spPr>
      </p:pic>
      <p:pic>
        <p:nvPicPr>
          <p:cNvPr id="5" name="Picture 6">
            <a:extLst>
              <a:ext uri="{FF2B5EF4-FFF2-40B4-BE49-F238E27FC236}">
                <a16:creationId xmlns:a16="http://schemas.microsoft.com/office/drawing/2014/main" id="{F18E74BF-532E-4BDF-9DE2-5F0C4BB9C465}"/>
              </a:ext>
            </a:extLst>
          </p:cNvPr>
          <p:cNvPicPr>
            <a:picLocks noChangeAspect="1"/>
          </p:cNvPicPr>
          <p:nvPr/>
        </p:nvPicPr>
        <p:blipFill>
          <a:blip r:embed="rId4"/>
          <a:stretch>
            <a:fillRect/>
          </a:stretch>
        </p:blipFill>
        <p:spPr>
          <a:xfrm>
            <a:off x="3976479" y="2320625"/>
            <a:ext cx="8125336" cy="4123608"/>
          </a:xfrm>
          <a:prstGeom prst="rect">
            <a:avLst/>
          </a:prstGeom>
        </p:spPr>
      </p:pic>
      <p:sp>
        <p:nvSpPr>
          <p:cNvPr id="4" name="מציין מיקום של מספר שקופית 3">
            <a:extLst>
              <a:ext uri="{FF2B5EF4-FFF2-40B4-BE49-F238E27FC236}">
                <a16:creationId xmlns:a16="http://schemas.microsoft.com/office/drawing/2014/main" id="{1637476F-417B-4D0A-B7EE-4AF6C081DD96}"/>
              </a:ext>
            </a:extLst>
          </p:cNvPr>
          <p:cNvSpPr>
            <a:spLocks noGrp="1"/>
          </p:cNvSpPr>
          <p:nvPr>
            <p:ph type="sldNum" sz="quarter" idx="12"/>
          </p:nvPr>
        </p:nvSpPr>
        <p:spPr>
          <a:xfrm>
            <a:off x="8610600" y="6356350"/>
            <a:ext cx="274624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IL"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7" name="מציין מיקום של מספר שקופית 3">
            <a:extLst>
              <a:ext uri="{FF2B5EF4-FFF2-40B4-BE49-F238E27FC236}">
                <a16:creationId xmlns:a16="http://schemas.microsoft.com/office/drawing/2014/main" id="{763D1CE6-AB56-4874-A723-071ED0DC8DA4}"/>
              </a:ext>
            </a:extLst>
          </p:cNvPr>
          <p:cNvSpPr txBox="1">
            <a:spLocks/>
          </p:cNvSpPr>
          <p:nvPr/>
        </p:nvSpPr>
        <p:spPr>
          <a:xfrm>
            <a:off x="8421028" y="4517234"/>
            <a:ext cx="1867246" cy="233187"/>
          </a:xfrm>
          <a:prstGeom prst="rect">
            <a:avLst/>
          </a:prstGeom>
        </p:spPr>
        <p:txBody>
          <a:bodyPr vert="horz" lIns="91440" tIns="45720" rIns="91440" bIns="45720" rtlCol="0" anchor="ct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6E556247-D02A-4A90-A4D5-3937185138C8}"/>
              </a:ext>
            </a:extLst>
          </p:cNvPr>
          <p:cNvSpPr txBox="1">
            <a:spLocks/>
          </p:cNvSpPr>
          <p:nvPr/>
        </p:nvSpPr>
        <p:spPr>
          <a:xfrm>
            <a:off x="492511" y="1162439"/>
            <a:ext cx="3284387" cy="3219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257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D450762-133A-4766-B9FC-AC4B59C3C9AD}"/>
              </a:ext>
            </a:extLst>
          </p:cNvPr>
          <p:cNvSpPr>
            <a:spLocks noGrp="1"/>
          </p:cNvSpPr>
          <p:nvPr>
            <p:ph type="title"/>
          </p:nvPr>
        </p:nvSpPr>
        <p:spPr>
          <a:xfrm>
            <a:off x="1051560" y="586822"/>
            <a:ext cx="3657600" cy="1645920"/>
          </a:xfrm>
        </p:spPr>
        <p:txBody>
          <a:bodyPr>
            <a:normAutofit/>
          </a:bodyPr>
          <a:lstStyle/>
          <a:p>
            <a:r>
              <a:rPr lang="en-US" sz="3200" b="1" i="1" kern="1200">
                <a:latin typeface="+mj-lt"/>
                <a:ea typeface="+mj-ea"/>
                <a:cs typeface="+mj-cs"/>
              </a:rPr>
              <a:t>Band pass over 75 test subjects</a:t>
            </a:r>
            <a:endParaRPr lang="he-IL" sz="3200"/>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ontent Placeholder 14">
            <a:extLst>
              <a:ext uri="{FF2B5EF4-FFF2-40B4-BE49-F238E27FC236}">
                <a16:creationId xmlns:a16="http://schemas.microsoft.com/office/drawing/2014/main" id="{3456FB98-B125-83F2-5EDF-332DD4C40182}"/>
              </a:ext>
            </a:extLst>
          </p:cNvPr>
          <p:cNvSpPr>
            <a:spLocks noGrp="1"/>
          </p:cNvSpPr>
          <p:nvPr>
            <p:ph idx="1"/>
          </p:nvPr>
        </p:nvSpPr>
        <p:spPr>
          <a:xfrm>
            <a:off x="5250106" y="586822"/>
            <a:ext cx="6106742" cy="1645920"/>
          </a:xfrm>
        </p:spPr>
        <p:txBody>
          <a:bodyPr anchor="ctr">
            <a:normAutofit fontScale="92500" lnSpcReduction="10000"/>
          </a:bodyPr>
          <a:lstStyle/>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Frequency domain view on the band passed channels</a:t>
            </a:r>
          </a:p>
        </p:txBody>
      </p:sp>
      <p:pic>
        <p:nvPicPr>
          <p:cNvPr id="11" name="Picture 8">
            <a:extLst>
              <a:ext uri="{FF2B5EF4-FFF2-40B4-BE49-F238E27FC236}">
                <a16:creationId xmlns:a16="http://schemas.microsoft.com/office/drawing/2014/main" id="{6B17F359-F1E9-4F5D-B197-3C52E483B5F7}"/>
              </a:ext>
            </a:extLst>
          </p:cNvPr>
          <p:cNvPicPr>
            <a:picLocks noChangeAspect="1"/>
          </p:cNvPicPr>
          <p:nvPr/>
        </p:nvPicPr>
        <p:blipFill>
          <a:blip r:embed="rId3"/>
          <a:stretch>
            <a:fillRect/>
          </a:stretch>
        </p:blipFill>
        <p:spPr>
          <a:xfrm>
            <a:off x="847164" y="3115201"/>
            <a:ext cx="3189697" cy="2616435"/>
          </a:xfrm>
          <a:prstGeom prst="rect">
            <a:avLst/>
          </a:prstGeom>
        </p:spPr>
      </p:pic>
      <p:pic>
        <p:nvPicPr>
          <p:cNvPr id="5" name="Picture 6">
            <a:extLst>
              <a:ext uri="{FF2B5EF4-FFF2-40B4-BE49-F238E27FC236}">
                <a16:creationId xmlns:a16="http://schemas.microsoft.com/office/drawing/2014/main" id="{F18E74BF-532E-4BDF-9DE2-5F0C4BB9C465}"/>
              </a:ext>
            </a:extLst>
          </p:cNvPr>
          <p:cNvPicPr>
            <a:picLocks noChangeAspect="1"/>
          </p:cNvPicPr>
          <p:nvPr/>
        </p:nvPicPr>
        <p:blipFill>
          <a:blip r:embed="rId4"/>
          <a:stretch>
            <a:fillRect/>
          </a:stretch>
        </p:blipFill>
        <p:spPr>
          <a:xfrm>
            <a:off x="3976479" y="2320625"/>
            <a:ext cx="8125336" cy="4123608"/>
          </a:xfrm>
          <a:prstGeom prst="rect">
            <a:avLst/>
          </a:prstGeom>
        </p:spPr>
      </p:pic>
      <p:sp>
        <p:nvSpPr>
          <p:cNvPr id="4" name="מציין מיקום של מספר שקופית 3">
            <a:extLst>
              <a:ext uri="{FF2B5EF4-FFF2-40B4-BE49-F238E27FC236}">
                <a16:creationId xmlns:a16="http://schemas.microsoft.com/office/drawing/2014/main" id="{1637476F-417B-4D0A-B7EE-4AF6C081DD96}"/>
              </a:ext>
            </a:extLst>
          </p:cNvPr>
          <p:cNvSpPr>
            <a:spLocks noGrp="1"/>
          </p:cNvSpPr>
          <p:nvPr>
            <p:ph type="sldNum" sz="quarter" idx="12"/>
          </p:nvPr>
        </p:nvSpPr>
        <p:spPr>
          <a:xfrm>
            <a:off x="8610600" y="6356350"/>
            <a:ext cx="274624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36</a:t>
            </a:fld>
            <a:endParaRPr kumimoji="0" lang="en-IL"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7" name="מציין מיקום של מספר שקופית 3">
            <a:extLst>
              <a:ext uri="{FF2B5EF4-FFF2-40B4-BE49-F238E27FC236}">
                <a16:creationId xmlns:a16="http://schemas.microsoft.com/office/drawing/2014/main" id="{763D1CE6-AB56-4874-A723-071ED0DC8DA4}"/>
              </a:ext>
            </a:extLst>
          </p:cNvPr>
          <p:cNvSpPr txBox="1">
            <a:spLocks/>
          </p:cNvSpPr>
          <p:nvPr/>
        </p:nvSpPr>
        <p:spPr>
          <a:xfrm>
            <a:off x="8421028" y="4517234"/>
            <a:ext cx="1867246" cy="233187"/>
          </a:xfrm>
          <a:prstGeom prst="rect">
            <a:avLst/>
          </a:prstGeom>
        </p:spPr>
        <p:txBody>
          <a:bodyPr vert="horz" lIns="91440" tIns="45720" rIns="91440" bIns="45720" rtlCol="0" anchor="ct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6E556247-D02A-4A90-A4D5-3937185138C8}"/>
              </a:ext>
            </a:extLst>
          </p:cNvPr>
          <p:cNvSpPr txBox="1">
            <a:spLocks/>
          </p:cNvSpPr>
          <p:nvPr/>
        </p:nvSpPr>
        <p:spPr>
          <a:xfrm>
            <a:off x="492511" y="1162439"/>
            <a:ext cx="3284387" cy="3219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3" name="Table 4">
            <a:extLst>
              <a:ext uri="{FF2B5EF4-FFF2-40B4-BE49-F238E27FC236}">
                <a16:creationId xmlns:a16="http://schemas.microsoft.com/office/drawing/2014/main" id="{5ABCFE52-4E38-4E06-8EDB-43A56D3B1DE6}"/>
              </a:ext>
            </a:extLst>
          </p:cNvPr>
          <p:cNvGraphicFramePr>
            <a:graphicFrameLocks noGrp="1"/>
          </p:cNvGraphicFramePr>
          <p:nvPr/>
        </p:nvGraphicFramePr>
        <p:xfrm>
          <a:off x="547032" y="6408317"/>
          <a:ext cx="4400426" cy="365760"/>
        </p:xfrm>
        <a:graphic>
          <a:graphicData uri="http://schemas.openxmlformats.org/drawingml/2006/table">
            <a:tbl>
              <a:tblPr firstRow="1" bandRow="1">
                <a:tableStyleId>{5C22544A-7EE6-4342-B048-85BDC9FD1C3A}</a:tableStyleId>
              </a:tblPr>
              <a:tblGrid>
                <a:gridCol w="2914325">
                  <a:extLst>
                    <a:ext uri="{9D8B030D-6E8A-4147-A177-3AD203B41FA5}">
                      <a16:colId xmlns:a16="http://schemas.microsoft.com/office/drawing/2014/main" val="3322720544"/>
                    </a:ext>
                  </a:extLst>
                </a:gridCol>
                <a:gridCol w="1486101">
                  <a:extLst>
                    <a:ext uri="{9D8B030D-6E8A-4147-A177-3AD203B41FA5}">
                      <a16:colId xmlns:a16="http://schemas.microsoft.com/office/drawing/2014/main" val="1483294297"/>
                    </a:ext>
                  </a:extLst>
                </a:gridCol>
              </a:tblGrid>
              <a:tr h="233592">
                <a:tc>
                  <a:txBody>
                    <a:bodyPr/>
                    <a:lstStyle/>
                    <a:p>
                      <a:pPr algn="ctr"/>
                      <a:r>
                        <a:rPr lang="en-US" dirty="0"/>
                        <a:t>10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
        <p:nvSpPr>
          <p:cNvPr id="14" name="תיבת טקסט 13">
            <a:extLst>
              <a:ext uri="{FF2B5EF4-FFF2-40B4-BE49-F238E27FC236}">
                <a16:creationId xmlns:a16="http://schemas.microsoft.com/office/drawing/2014/main" id="{98EAF809-5E40-4669-A40A-EA5BA332C46B}"/>
              </a:ext>
            </a:extLst>
          </p:cNvPr>
          <p:cNvSpPr txBox="1"/>
          <p:nvPr/>
        </p:nvSpPr>
        <p:spPr>
          <a:xfrm>
            <a:off x="313848" y="5968597"/>
            <a:ext cx="3662631" cy="369332"/>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dimensions:</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55396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FFD534F-7A23-4414-9353-8BB4514F6B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Results - Band pass over 75 test subjects </a:t>
            </a:r>
          </a:p>
        </p:txBody>
      </p:sp>
      <p:sp>
        <p:nvSpPr>
          <p:cNvPr id="5" name="Slide Number Placeholder 3">
            <a:extLst>
              <a:ext uri="{FF2B5EF4-FFF2-40B4-BE49-F238E27FC236}">
                <a16:creationId xmlns:a16="http://schemas.microsoft.com/office/drawing/2014/main" id="{03EB7FCE-481B-4452-B196-7564168DB6DF}"/>
              </a:ext>
            </a:extLst>
          </p:cNvPr>
          <p:cNvSpPr txBox="1">
            <a:spLocks/>
          </p:cNvSpPr>
          <p:nvPr/>
        </p:nvSpPr>
        <p:spPr>
          <a:xfrm>
            <a:off x="427607" y="-23844"/>
            <a:ext cx="5178960" cy="1680519"/>
          </a:xfrm>
          <a:prstGeom prst="rect">
            <a:avLst/>
          </a:prstGeom>
        </p:spPr>
        <p:txBody>
          <a:bodyPr vert="horz" lIns="91440" tIns="45720" rIns="91440" bIns="45720" rtlCol="0" anchor="ctr">
            <a:normAutofit/>
          </a:bodyP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E4F3B11C-5885-4D39-9F44-07BCAE5C6B9F}"/>
              </a:ext>
            </a:extLst>
          </p:cNvPr>
          <p:cNvSpPr txBox="1">
            <a:spLocks/>
          </p:cNvSpPr>
          <p:nvPr/>
        </p:nvSpPr>
        <p:spPr>
          <a:xfrm>
            <a:off x="751341" y="1536735"/>
            <a:ext cx="4531493" cy="5226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תמונה 20">
            <a:extLst>
              <a:ext uri="{FF2B5EF4-FFF2-40B4-BE49-F238E27FC236}">
                <a16:creationId xmlns:a16="http://schemas.microsoft.com/office/drawing/2014/main" id="{E33F51C2-E2A9-4686-91E7-73305A97BB2D}"/>
              </a:ext>
            </a:extLst>
          </p:cNvPr>
          <p:cNvPicPr>
            <a:picLocks noChangeAspect="1"/>
          </p:cNvPicPr>
          <p:nvPr/>
        </p:nvPicPr>
        <p:blipFill>
          <a:blip r:embed="rId2"/>
          <a:stretch>
            <a:fillRect/>
          </a:stretch>
        </p:blipFill>
        <p:spPr>
          <a:xfrm>
            <a:off x="4045870" y="1592538"/>
            <a:ext cx="8146130" cy="2149718"/>
          </a:xfrm>
          <a:prstGeom prst="rect">
            <a:avLst/>
          </a:prstGeom>
        </p:spPr>
      </p:pic>
      <p:sp>
        <p:nvSpPr>
          <p:cNvPr id="22" name="תיבת טקסט 21">
            <a:extLst>
              <a:ext uri="{FF2B5EF4-FFF2-40B4-BE49-F238E27FC236}">
                <a16:creationId xmlns:a16="http://schemas.microsoft.com/office/drawing/2014/main" id="{23E551F5-C739-491B-B1B7-D92A19DBCC70}"/>
              </a:ext>
            </a:extLst>
          </p:cNvPr>
          <p:cNvSpPr txBox="1"/>
          <p:nvPr/>
        </p:nvSpPr>
        <p:spPr>
          <a:xfrm>
            <a:off x="427607" y="1989939"/>
            <a:ext cx="3294530" cy="1477328"/>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feature engineering was done on all 75 test subjects, and then data split to 80% for training and 20% for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49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FFD534F-7A23-4414-9353-8BB4514F6B8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Results - Band pass over 75 test subjects </a:t>
            </a:r>
          </a:p>
        </p:txBody>
      </p:sp>
      <p:pic>
        <p:nvPicPr>
          <p:cNvPr id="14" name="תמונה 13">
            <a:extLst>
              <a:ext uri="{FF2B5EF4-FFF2-40B4-BE49-F238E27FC236}">
                <a16:creationId xmlns:a16="http://schemas.microsoft.com/office/drawing/2014/main" id="{172E3CDC-85A5-427C-B942-0A8E744805B0}"/>
              </a:ext>
            </a:extLst>
          </p:cNvPr>
          <p:cNvPicPr>
            <a:picLocks noChangeAspect="1"/>
          </p:cNvPicPr>
          <p:nvPr/>
        </p:nvPicPr>
        <p:blipFill>
          <a:blip r:embed="rId2"/>
          <a:stretch>
            <a:fillRect/>
          </a:stretch>
        </p:blipFill>
        <p:spPr>
          <a:xfrm>
            <a:off x="3875865" y="3742256"/>
            <a:ext cx="7845947" cy="3020690"/>
          </a:xfrm>
          <a:prstGeom prst="rect">
            <a:avLst/>
          </a:prstGeom>
        </p:spPr>
      </p:pic>
      <p:sp>
        <p:nvSpPr>
          <p:cNvPr id="5" name="Slide Number Placeholder 3">
            <a:extLst>
              <a:ext uri="{FF2B5EF4-FFF2-40B4-BE49-F238E27FC236}">
                <a16:creationId xmlns:a16="http://schemas.microsoft.com/office/drawing/2014/main" id="{03EB7FCE-481B-4452-B196-7564168DB6DF}"/>
              </a:ext>
            </a:extLst>
          </p:cNvPr>
          <p:cNvSpPr txBox="1">
            <a:spLocks/>
          </p:cNvSpPr>
          <p:nvPr/>
        </p:nvSpPr>
        <p:spPr>
          <a:xfrm>
            <a:off x="427607" y="-23844"/>
            <a:ext cx="5178960" cy="1680519"/>
          </a:xfrm>
          <a:prstGeom prst="rect">
            <a:avLst/>
          </a:prstGeom>
        </p:spPr>
        <p:txBody>
          <a:bodyPr vert="horz" lIns="91440" tIns="45720" rIns="91440" bIns="45720" rtlCol="0" anchor="ctr">
            <a:normAutofit/>
          </a:bodyP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E4F3B11C-5885-4D39-9F44-07BCAE5C6B9F}"/>
              </a:ext>
            </a:extLst>
          </p:cNvPr>
          <p:cNvSpPr txBox="1">
            <a:spLocks/>
          </p:cNvSpPr>
          <p:nvPr/>
        </p:nvSpPr>
        <p:spPr>
          <a:xfrm>
            <a:off x="751341" y="1536735"/>
            <a:ext cx="4531493" cy="5226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תמונה 20">
            <a:extLst>
              <a:ext uri="{FF2B5EF4-FFF2-40B4-BE49-F238E27FC236}">
                <a16:creationId xmlns:a16="http://schemas.microsoft.com/office/drawing/2014/main" id="{E33F51C2-E2A9-4686-91E7-73305A97BB2D}"/>
              </a:ext>
            </a:extLst>
          </p:cNvPr>
          <p:cNvPicPr>
            <a:picLocks noChangeAspect="1"/>
          </p:cNvPicPr>
          <p:nvPr/>
        </p:nvPicPr>
        <p:blipFill>
          <a:blip r:embed="rId3"/>
          <a:stretch>
            <a:fillRect/>
          </a:stretch>
        </p:blipFill>
        <p:spPr>
          <a:xfrm>
            <a:off x="4045870" y="1592538"/>
            <a:ext cx="8146130" cy="2149718"/>
          </a:xfrm>
          <a:prstGeom prst="rect">
            <a:avLst/>
          </a:prstGeom>
        </p:spPr>
      </p:pic>
      <p:sp>
        <p:nvSpPr>
          <p:cNvPr id="22" name="תיבת טקסט 21">
            <a:extLst>
              <a:ext uri="{FF2B5EF4-FFF2-40B4-BE49-F238E27FC236}">
                <a16:creationId xmlns:a16="http://schemas.microsoft.com/office/drawing/2014/main" id="{23E551F5-C739-491B-B1B7-D92A19DBCC70}"/>
              </a:ext>
            </a:extLst>
          </p:cNvPr>
          <p:cNvSpPr txBox="1"/>
          <p:nvPr/>
        </p:nvSpPr>
        <p:spPr>
          <a:xfrm>
            <a:off x="427607" y="1989939"/>
            <a:ext cx="3294530" cy="3416320"/>
          </a:xfrm>
          <a:prstGeom prst="rect">
            <a:avLst/>
          </a:prstGeom>
          <a:noFill/>
        </p:spPr>
        <p:txBody>
          <a:bodyPr wrap="square" rtlCol="1">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feature engineering was done on all 75 test subjects, and then data split to 80% for training and 20% for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 each subject the model score was evaluated.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894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FFD534F-7A23-4414-9353-8BB4514F6B8C}"/>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Results - Band pass over 75 test subjects </a:t>
            </a:r>
          </a:p>
        </p:txBody>
      </p:sp>
      <p:sp>
        <p:nvSpPr>
          <p:cNvPr id="3" name="תיבת טקסט 2">
            <a:extLst>
              <a:ext uri="{FF2B5EF4-FFF2-40B4-BE49-F238E27FC236}">
                <a16:creationId xmlns:a16="http://schemas.microsoft.com/office/drawing/2014/main" id="{DF75A8FF-D679-4329-A1E4-63E5BDA74CB4}"/>
              </a:ext>
            </a:extLst>
          </p:cNvPr>
          <p:cNvSpPr txBox="1"/>
          <p:nvPr/>
        </p:nvSpPr>
        <p:spPr>
          <a:xfrm>
            <a:off x="643469" y="1782981"/>
            <a:ext cx="4008384"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 accuracy statistics for the 75  different subjects:</a:t>
            </a:r>
          </a:p>
        </p:txBody>
      </p:sp>
      <p:grpSp>
        <p:nvGrpSpPr>
          <p:cNvPr id="20" name="Group 19">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1" name="Isosceles Triangle 2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5" name="Rectangle 2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Isosceles Triangle 2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מציין מיקום של מספר שקופית 3">
            <a:extLst>
              <a:ext uri="{FF2B5EF4-FFF2-40B4-BE49-F238E27FC236}">
                <a16:creationId xmlns:a16="http://schemas.microsoft.com/office/drawing/2014/main" id="{FA30B939-2BBC-4111-AECF-4B87E11A817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3">
            <a:extLst>
              <a:ext uri="{FF2B5EF4-FFF2-40B4-BE49-F238E27FC236}">
                <a16:creationId xmlns:a16="http://schemas.microsoft.com/office/drawing/2014/main" id="{03EB7FCE-481B-4452-B196-7564168DB6DF}"/>
              </a:ext>
            </a:extLst>
          </p:cNvPr>
          <p:cNvSpPr txBox="1">
            <a:spLocks/>
          </p:cNvSpPr>
          <p:nvPr/>
        </p:nvSpPr>
        <p:spPr>
          <a:xfrm>
            <a:off x="6186619" y="547815"/>
            <a:ext cx="5178960" cy="1680519"/>
          </a:xfrm>
          <a:prstGeom prst="rect">
            <a:avLst/>
          </a:prstGeom>
        </p:spPr>
        <p:txBody>
          <a:bodyPr vert="horz" lIns="91440" tIns="45720" rIns="91440" bIns="45720" rtlCol="0" anchor="ctr">
            <a:normAutofit/>
          </a:bodyP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E4F3B11C-5885-4D39-9F44-07BCAE5C6B9F}"/>
              </a:ext>
            </a:extLst>
          </p:cNvPr>
          <p:cNvSpPr txBox="1">
            <a:spLocks/>
          </p:cNvSpPr>
          <p:nvPr/>
        </p:nvSpPr>
        <p:spPr>
          <a:xfrm>
            <a:off x="751341" y="1536735"/>
            <a:ext cx="4531493" cy="5226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able 11">
            <a:extLst>
              <a:ext uri="{FF2B5EF4-FFF2-40B4-BE49-F238E27FC236}">
                <a16:creationId xmlns:a16="http://schemas.microsoft.com/office/drawing/2014/main" id="{7D6A3AF3-B336-4028-8AD4-5A01D6453E24}"/>
              </a:ext>
            </a:extLst>
          </p:cNvPr>
          <p:cNvGraphicFramePr>
            <a:graphicFrameLocks noGrp="1"/>
          </p:cNvGraphicFramePr>
          <p:nvPr/>
        </p:nvGraphicFramePr>
        <p:xfrm>
          <a:off x="7001271" y="2863979"/>
          <a:ext cx="2841309" cy="2199896"/>
        </p:xfrm>
        <a:graphic>
          <a:graphicData uri="http://schemas.openxmlformats.org/drawingml/2006/table">
            <a:tbl>
              <a:tblPr>
                <a:tableStyleId>{35758FB7-9AC5-4552-8A53-C91805E547FA}</a:tableStyleId>
              </a:tblPr>
              <a:tblGrid>
                <a:gridCol w="1000761">
                  <a:extLst>
                    <a:ext uri="{9D8B030D-6E8A-4147-A177-3AD203B41FA5}">
                      <a16:colId xmlns:a16="http://schemas.microsoft.com/office/drawing/2014/main" val="546268893"/>
                    </a:ext>
                  </a:extLst>
                </a:gridCol>
                <a:gridCol w="1840548">
                  <a:extLst>
                    <a:ext uri="{9D8B030D-6E8A-4147-A177-3AD203B41FA5}">
                      <a16:colId xmlns:a16="http://schemas.microsoft.com/office/drawing/2014/main" val="503185233"/>
                    </a:ext>
                  </a:extLst>
                </a:gridCol>
              </a:tblGrid>
              <a:tr h="549974">
                <a:tc>
                  <a:txBody>
                    <a:bodyPr/>
                    <a:lstStyle/>
                    <a:p>
                      <a:pPr algn="ctr" fontAlgn="b"/>
                      <a:r>
                        <a:rPr lang="en-US" sz="3300" b="0" u="none" strike="noStrike" dirty="0">
                          <a:solidFill>
                            <a:srgbClr val="00B050"/>
                          </a:solidFill>
                          <a:effectLst/>
                        </a:rPr>
                        <a:t>max</a:t>
                      </a:r>
                      <a:endParaRPr lang="en-US" sz="33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00B050"/>
                          </a:solidFill>
                          <a:effectLst/>
                          <a:latin typeface="Calibri" panose="020F0502020204030204" pitchFamily="34" charset="0"/>
                        </a:rPr>
                        <a:t>93.5%</a:t>
                      </a:r>
                      <a:endParaRPr lang="en-IL" sz="33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549974">
                <a:tc>
                  <a:txBody>
                    <a:bodyPr/>
                    <a:lstStyle/>
                    <a:p>
                      <a:pPr algn="ctr" fontAlgn="b"/>
                      <a:r>
                        <a:rPr lang="en-US" sz="3300" b="0" u="none" strike="noStrike" dirty="0">
                          <a:solidFill>
                            <a:srgbClr val="FF0000"/>
                          </a:solidFill>
                          <a:effectLst/>
                        </a:rPr>
                        <a:t>min</a:t>
                      </a:r>
                      <a:endParaRPr lang="en-US" sz="3300" b="0" i="0" u="none" strike="noStrike" dirty="0">
                        <a:solidFill>
                          <a:srgbClr val="FF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FF0000"/>
                          </a:solidFill>
                          <a:effectLst/>
                        </a:rPr>
                        <a:t>43.8%</a:t>
                      </a:r>
                      <a:endParaRPr lang="en-IL" sz="33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549974">
                <a:tc>
                  <a:txBody>
                    <a:bodyPr/>
                    <a:lstStyle/>
                    <a:p>
                      <a:pPr algn="ctr" fontAlgn="b"/>
                      <a:r>
                        <a:rPr lang="en-US" sz="3300" b="0" u="none" strike="noStrike" dirty="0">
                          <a:solidFill>
                            <a:srgbClr val="000000"/>
                          </a:solidFill>
                          <a:effectLst/>
                        </a:rPr>
                        <a:t>avg</a:t>
                      </a:r>
                      <a:endParaRPr lang="en-US" sz="33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000000"/>
                          </a:solidFill>
                          <a:effectLst/>
                        </a:rPr>
                        <a:t>74.5%</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549974">
                <a:tc>
                  <a:txBody>
                    <a:bodyPr/>
                    <a:lstStyle/>
                    <a:p>
                      <a:pPr algn="ctr" fontAlgn="b"/>
                      <a:r>
                        <a:rPr lang="en-US" sz="3300" b="0" u="none" strike="noStrike">
                          <a:solidFill>
                            <a:srgbClr val="000000"/>
                          </a:solidFill>
                          <a:effectLst/>
                        </a:rPr>
                        <a:t>med</a:t>
                      </a:r>
                      <a:endParaRPr lang="en-US" sz="33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000000"/>
                          </a:solidFill>
                          <a:effectLst/>
                        </a:rPr>
                        <a:t>77.512%</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Tree>
    <p:extLst>
      <p:ext uri="{BB962C8B-B14F-4D97-AF65-F5344CB8AC3E}">
        <p14:creationId xmlns:p14="http://schemas.microsoft.com/office/powerpoint/2010/main" val="842463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14E61-1185-4435-8B02-EF4B3B79C103}"/>
              </a:ext>
            </a:extLst>
          </p:cNvPr>
          <p:cNvSpPr>
            <a:spLocks noGrp="1"/>
          </p:cNvSpPr>
          <p:nvPr>
            <p:ph type="title"/>
          </p:nvPr>
        </p:nvSpPr>
        <p:spPr/>
        <p:txBody>
          <a:bodyPr/>
          <a:lstStyle/>
          <a:p>
            <a:r>
              <a:rPr lang="en-US" dirty="0"/>
              <a:t>Neural Ordinary Differential Equations</a:t>
            </a:r>
            <a:endParaRPr lang="he-IL" dirty="0"/>
          </a:p>
        </p:txBody>
      </p:sp>
      <p:graphicFrame>
        <p:nvGraphicFramePr>
          <p:cNvPr id="17" name="Content Placeholder 2">
            <a:extLst>
              <a:ext uri="{FF2B5EF4-FFF2-40B4-BE49-F238E27FC236}">
                <a16:creationId xmlns:a16="http://schemas.microsoft.com/office/drawing/2014/main" id="{FE4763F9-AD6A-4051-AEB3-62942063C6EE}"/>
              </a:ext>
            </a:extLst>
          </p:cNvPr>
          <p:cNvGraphicFramePr>
            <a:graphicFrameLocks noGrp="1"/>
          </p:cNvGraphicFramePr>
          <p:nvPr>
            <p:ph idx="1"/>
            <p:extLst>
              <p:ext uri="{D42A27DB-BD31-4B8C-83A1-F6EECF244321}">
                <p14:modId xmlns:p14="http://schemas.microsoft.com/office/powerpoint/2010/main" val="109015728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19D9791A-F7ED-4B39-9ACE-220B7446729C}"/>
              </a:ext>
            </a:extLst>
          </p:cNvPr>
          <p:cNvSpPr>
            <a:spLocks noGrp="1"/>
          </p:cNvSpPr>
          <p:nvPr>
            <p:ph type="sldNum" sz="quarter" idx="12"/>
          </p:nvPr>
        </p:nvSpPr>
        <p:spPr/>
        <p:txBody>
          <a:bodyPr/>
          <a:lstStyle/>
          <a:p>
            <a:fld id="{CFCCF86A-BF53-4B99-BB4D-94D79D6DFC91}" type="slidenum">
              <a:rPr lang="en-IL" smtClean="0"/>
              <a:t>4</a:t>
            </a:fld>
            <a:endParaRPr lang="en-IL"/>
          </a:p>
        </p:txBody>
      </p:sp>
      <p:sp>
        <p:nvSpPr>
          <p:cNvPr id="7" name="TextBox 6">
            <a:extLst>
              <a:ext uri="{FF2B5EF4-FFF2-40B4-BE49-F238E27FC236}">
                <a16:creationId xmlns:a16="http://schemas.microsoft.com/office/drawing/2014/main" id="{6D96ABF2-C420-4B22-AD10-47704042B34B}"/>
              </a:ext>
            </a:extLst>
          </p:cNvPr>
          <p:cNvSpPr txBox="1"/>
          <p:nvPr/>
        </p:nvSpPr>
        <p:spPr>
          <a:xfrm>
            <a:off x="1083734" y="5029200"/>
            <a:ext cx="5393266" cy="369332"/>
          </a:xfrm>
          <a:prstGeom prst="rect">
            <a:avLst/>
          </a:prstGeom>
          <a:noFill/>
        </p:spPr>
        <p:txBody>
          <a:bodyPr wrap="square" rtlCol="1">
            <a:spAutoFit/>
          </a:bodyPr>
          <a:lstStyle/>
          <a:p>
            <a:r>
              <a:rPr lang="en-US" dirty="0"/>
              <a:t>Note: Red is not covered up with this presentation</a:t>
            </a:r>
            <a:endParaRPr lang="he-IL" dirty="0"/>
          </a:p>
        </p:txBody>
      </p:sp>
    </p:spTree>
    <p:extLst>
      <p:ext uri="{BB962C8B-B14F-4D97-AF65-F5344CB8AC3E}">
        <p14:creationId xmlns:p14="http://schemas.microsoft.com/office/powerpoint/2010/main" val="337443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BFFD534F-7A23-4414-9353-8BB4514F6B8C}"/>
              </a:ext>
            </a:extLst>
          </p:cNvPr>
          <p:cNvSpPr>
            <a:spLocks noGrp="1"/>
          </p:cNvSpPr>
          <p:nvPr>
            <p:ph type="title"/>
          </p:nvPr>
        </p:nvSpPr>
        <p:spPr>
          <a:xfrm>
            <a:off x="542989" y="228209"/>
            <a:ext cx="5167185" cy="1680519"/>
          </a:xfrm>
        </p:spPr>
        <p:txBody>
          <a:bodyPr vert="horz" lIns="91440" tIns="45720" rIns="91440" bIns="45720" rtlCol="0" anchor="ctr">
            <a:normAutofit/>
          </a:bodyPr>
          <a:lstStyle/>
          <a:p>
            <a:r>
              <a:rPr lang="en-US" sz="4000" b="1" dirty="0"/>
              <a:t>Results - Band pass over 75 test subjects </a:t>
            </a:r>
          </a:p>
        </p:txBody>
      </p:sp>
      <p:sp>
        <p:nvSpPr>
          <p:cNvPr id="5" name="Slide Number Placeholder 3">
            <a:extLst>
              <a:ext uri="{FF2B5EF4-FFF2-40B4-BE49-F238E27FC236}">
                <a16:creationId xmlns:a16="http://schemas.microsoft.com/office/drawing/2014/main" id="{03EB7FCE-481B-4452-B196-7564168DB6DF}"/>
              </a:ext>
            </a:extLst>
          </p:cNvPr>
          <p:cNvSpPr txBox="1">
            <a:spLocks/>
          </p:cNvSpPr>
          <p:nvPr/>
        </p:nvSpPr>
        <p:spPr>
          <a:xfrm>
            <a:off x="6186619" y="547815"/>
            <a:ext cx="5178960" cy="1680519"/>
          </a:xfrm>
          <a:prstGeom prst="rect">
            <a:avLst/>
          </a:prstGeom>
        </p:spPr>
        <p:txBody>
          <a:bodyPr vert="horz" lIns="91440" tIns="45720" rIns="91440" bIns="45720" rtlCol="0" anchor="ctr">
            <a:normAutofit/>
          </a:bodyPr>
          <a:lstStyle>
            <a:defPPr>
              <a:defRPr lang="en-IL"/>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13" descr="Chart, line chart&#10;&#10;Description automatically generated">
            <a:extLst>
              <a:ext uri="{FF2B5EF4-FFF2-40B4-BE49-F238E27FC236}">
                <a16:creationId xmlns:a16="http://schemas.microsoft.com/office/drawing/2014/main" id="{C006E769-C38B-4DCC-A83E-F87ADFA74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655" y="1760926"/>
            <a:ext cx="6669360" cy="5002020"/>
          </a:xfrm>
          <a:prstGeom prst="rect">
            <a:avLst/>
          </a:prstGeom>
        </p:spPr>
      </p:pic>
      <p:sp>
        <p:nvSpPr>
          <p:cNvPr id="4" name="מציין מיקום של מספר שקופית 3">
            <a:extLst>
              <a:ext uri="{FF2B5EF4-FFF2-40B4-BE49-F238E27FC236}">
                <a16:creationId xmlns:a16="http://schemas.microsoft.com/office/drawing/2014/main" id="{FA30B939-2BBC-4111-AECF-4B87E11A81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E4F3B11C-5885-4D39-9F44-07BCAE5C6B9F}"/>
              </a:ext>
            </a:extLst>
          </p:cNvPr>
          <p:cNvSpPr txBox="1">
            <a:spLocks/>
          </p:cNvSpPr>
          <p:nvPr/>
        </p:nvSpPr>
        <p:spPr>
          <a:xfrm>
            <a:off x="751341" y="1536735"/>
            <a:ext cx="4531493" cy="5226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 name="Table 11">
            <a:extLst>
              <a:ext uri="{FF2B5EF4-FFF2-40B4-BE49-F238E27FC236}">
                <a16:creationId xmlns:a16="http://schemas.microsoft.com/office/drawing/2014/main" id="{7D6A3AF3-B336-4028-8AD4-5A01D6453E24}"/>
              </a:ext>
            </a:extLst>
          </p:cNvPr>
          <p:cNvGraphicFramePr>
            <a:graphicFrameLocks noGrp="1"/>
          </p:cNvGraphicFramePr>
          <p:nvPr/>
        </p:nvGraphicFramePr>
        <p:xfrm>
          <a:off x="7292615" y="3109057"/>
          <a:ext cx="3543068" cy="2644320"/>
        </p:xfrm>
        <a:graphic>
          <a:graphicData uri="http://schemas.openxmlformats.org/drawingml/2006/table">
            <a:tbl>
              <a:tblPr>
                <a:tableStyleId>{35758FB7-9AC5-4552-8A53-C91805E547FA}</a:tableStyleId>
              </a:tblPr>
              <a:tblGrid>
                <a:gridCol w="1217120">
                  <a:extLst>
                    <a:ext uri="{9D8B030D-6E8A-4147-A177-3AD203B41FA5}">
                      <a16:colId xmlns:a16="http://schemas.microsoft.com/office/drawing/2014/main" val="546268893"/>
                    </a:ext>
                  </a:extLst>
                </a:gridCol>
                <a:gridCol w="2325948">
                  <a:extLst>
                    <a:ext uri="{9D8B030D-6E8A-4147-A177-3AD203B41FA5}">
                      <a16:colId xmlns:a16="http://schemas.microsoft.com/office/drawing/2014/main" val="503185233"/>
                    </a:ext>
                  </a:extLst>
                </a:gridCol>
              </a:tblGrid>
              <a:tr h="661080">
                <a:tc>
                  <a:txBody>
                    <a:bodyPr/>
                    <a:lstStyle/>
                    <a:p>
                      <a:pPr algn="ctr" fontAlgn="b"/>
                      <a:r>
                        <a:rPr lang="en-US" sz="3300" b="0" u="none" strike="noStrike" dirty="0">
                          <a:solidFill>
                            <a:srgbClr val="00B050"/>
                          </a:solidFill>
                          <a:effectLst/>
                        </a:rPr>
                        <a:t>max</a:t>
                      </a:r>
                      <a:endParaRPr lang="en-US" sz="33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00B050"/>
                          </a:solidFill>
                          <a:effectLst/>
                          <a:latin typeface="Calibri" panose="020F0502020204030204" pitchFamily="34" charset="0"/>
                        </a:rPr>
                        <a:t>93.5%</a:t>
                      </a:r>
                      <a:endParaRPr lang="en-IL" sz="33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661080">
                <a:tc>
                  <a:txBody>
                    <a:bodyPr/>
                    <a:lstStyle/>
                    <a:p>
                      <a:pPr algn="ctr" fontAlgn="b"/>
                      <a:r>
                        <a:rPr lang="en-US" sz="3300" b="0" u="none" strike="noStrike">
                          <a:solidFill>
                            <a:srgbClr val="FF0000"/>
                          </a:solidFill>
                          <a:effectLst/>
                        </a:rPr>
                        <a:t>min</a:t>
                      </a:r>
                      <a:endParaRPr lang="en-US" sz="3300" b="0" i="0" u="none" strike="noStrike">
                        <a:solidFill>
                          <a:srgbClr val="FF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FF0000"/>
                          </a:solidFill>
                          <a:effectLst/>
                        </a:rPr>
                        <a:t>43.8%</a:t>
                      </a:r>
                      <a:endParaRPr lang="en-IL" sz="33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661080">
                <a:tc>
                  <a:txBody>
                    <a:bodyPr/>
                    <a:lstStyle/>
                    <a:p>
                      <a:pPr algn="ctr" fontAlgn="b"/>
                      <a:r>
                        <a:rPr lang="en-US" sz="3300" b="0" u="none" strike="noStrike" dirty="0">
                          <a:solidFill>
                            <a:srgbClr val="000000"/>
                          </a:solidFill>
                          <a:effectLst/>
                        </a:rPr>
                        <a:t>avg</a:t>
                      </a:r>
                      <a:endParaRPr lang="en-US" sz="33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000000"/>
                          </a:solidFill>
                          <a:effectLst/>
                        </a:rPr>
                        <a:t>74.5%</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661080">
                <a:tc>
                  <a:txBody>
                    <a:bodyPr/>
                    <a:lstStyle/>
                    <a:p>
                      <a:pPr algn="ctr" fontAlgn="b"/>
                      <a:r>
                        <a:rPr lang="en-US" sz="3300" b="0" u="none" strike="noStrike">
                          <a:solidFill>
                            <a:srgbClr val="000000"/>
                          </a:solidFill>
                          <a:effectLst/>
                        </a:rPr>
                        <a:t>med</a:t>
                      </a:r>
                      <a:endParaRPr lang="en-US" sz="33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u="none" strike="noStrike" dirty="0">
                          <a:solidFill>
                            <a:srgbClr val="000000"/>
                          </a:solidFill>
                          <a:effectLst/>
                        </a:rPr>
                        <a:t>77.512%</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
        <p:nvSpPr>
          <p:cNvPr id="3" name="תיבת טקסט 2">
            <a:extLst>
              <a:ext uri="{FF2B5EF4-FFF2-40B4-BE49-F238E27FC236}">
                <a16:creationId xmlns:a16="http://schemas.microsoft.com/office/drawing/2014/main" id="{DF75A8FF-D679-4329-A1E4-63E5BDA74CB4}"/>
              </a:ext>
            </a:extLst>
          </p:cNvPr>
          <p:cNvSpPr txBox="1"/>
          <p:nvPr/>
        </p:nvSpPr>
        <p:spPr>
          <a:xfrm>
            <a:off x="7241473" y="1908728"/>
            <a:ext cx="3287574" cy="1200329"/>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Test accuracy statistics for the 75 different subjects:</a:t>
            </a:r>
            <a:endParaRPr kumimoji="0" lang="he-IL"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11" name="חץ: למטה 10">
            <a:extLst>
              <a:ext uri="{FF2B5EF4-FFF2-40B4-BE49-F238E27FC236}">
                <a16:creationId xmlns:a16="http://schemas.microsoft.com/office/drawing/2014/main" id="{DCD50B6A-D251-49F3-BF23-8BDA2181C58D}"/>
              </a:ext>
            </a:extLst>
          </p:cNvPr>
          <p:cNvSpPr/>
          <p:nvPr/>
        </p:nvSpPr>
        <p:spPr>
          <a:xfrm rot="5400000">
            <a:off x="6668584" y="3174662"/>
            <a:ext cx="318551" cy="827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3358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B9D9120-1412-423D-AFBC-C0A1C2E31FF4}"/>
              </a:ext>
            </a:extLst>
          </p:cNvPr>
          <p:cNvSpPr>
            <a:spLocks noGrp="1"/>
          </p:cNvSpPr>
          <p:nvPr>
            <p:ph type="title"/>
          </p:nvPr>
        </p:nvSpPr>
        <p:spPr>
          <a:xfrm>
            <a:off x="643467" y="321734"/>
            <a:ext cx="10905066" cy="1135737"/>
          </a:xfrm>
        </p:spPr>
        <p:txBody>
          <a:bodyPr>
            <a:normAutofit/>
          </a:bodyPr>
          <a:lstStyle/>
          <a:p>
            <a:r>
              <a:rPr lang="en-US" sz="3600" b="1" dirty="0"/>
              <a:t>Results - Band pass over 75 test subjects </a:t>
            </a:r>
            <a:endParaRPr lang="he-IL" sz="3600" dirty="0"/>
          </a:p>
        </p:txBody>
      </p:sp>
      <p:sp>
        <p:nvSpPr>
          <p:cNvPr id="3" name="מציין מיקום תוכן 2">
            <a:extLst>
              <a:ext uri="{FF2B5EF4-FFF2-40B4-BE49-F238E27FC236}">
                <a16:creationId xmlns:a16="http://schemas.microsoft.com/office/drawing/2014/main" id="{8E07460E-E63D-462F-AA8A-471366D46E6D}"/>
              </a:ext>
            </a:extLst>
          </p:cNvPr>
          <p:cNvSpPr>
            <a:spLocks noGrp="1"/>
          </p:cNvSpPr>
          <p:nvPr>
            <p:ph idx="1"/>
          </p:nvPr>
        </p:nvSpPr>
        <p:spPr>
          <a:xfrm>
            <a:off x="643467" y="1782981"/>
            <a:ext cx="10905066" cy="4393982"/>
          </a:xfrm>
        </p:spPr>
        <p:txBody>
          <a:bodyPr>
            <a:normAutofit/>
          </a:bodyPr>
          <a:lstStyle/>
          <a:p>
            <a:pPr marL="0" indent="0">
              <a:buNone/>
            </a:pPr>
            <a:r>
              <a:rPr lang="en-US" dirty="0"/>
              <a:t>We want to understand the results and the improvement observed:</a:t>
            </a:r>
          </a:p>
          <a:p>
            <a:pPr marL="0" indent="0">
              <a:buNone/>
            </a:pPr>
            <a:endParaRPr lang="en-US" sz="2000" dirty="0"/>
          </a:p>
          <a:p>
            <a:pPr marL="514350" indent="-514350">
              <a:buFont typeface="+mj-lt"/>
              <a:buAutoNum type="arabicPeriod"/>
            </a:pPr>
            <a:endParaRPr lang="en-US" sz="2000"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מציין מיקום של מספר שקופית 3">
            <a:extLst>
              <a:ext uri="{FF2B5EF4-FFF2-40B4-BE49-F238E27FC236}">
                <a16:creationId xmlns:a16="http://schemas.microsoft.com/office/drawing/2014/main" id="{BEDAF55D-EB96-4AAB-8377-C94961FB2A4E}"/>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083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B9D9120-1412-423D-AFBC-C0A1C2E31FF4}"/>
              </a:ext>
            </a:extLst>
          </p:cNvPr>
          <p:cNvSpPr>
            <a:spLocks noGrp="1"/>
          </p:cNvSpPr>
          <p:nvPr>
            <p:ph type="title"/>
          </p:nvPr>
        </p:nvSpPr>
        <p:spPr>
          <a:xfrm>
            <a:off x="643467" y="321734"/>
            <a:ext cx="10905066" cy="1135737"/>
          </a:xfrm>
        </p:spPr>
        <p:txBody>
          <a:bodyPr>
            <a:normAutofit/>
          </a:bodyPr>
          <a:lstStyle/>
          <a:p>
            <a:r>
              <a:rPr lang="en-US" sz="3600" b="1" dirty="0"/>
              <a:t>Results - Band pass over 75 test subjects </a:t>
            </a:r>
            <a:endParaRPr lang="he-IL" sz="3600" dirty="0"/>
          </a:p>
        </p:txBody>
      </p:sp>
      <p:sp>
        <p:nvSpPr>
          <p:cNvPr id="3" name="מציין מיקום תוכן 2">
            <a:extLst>
              <a:ext uri="{FF2B5EF4-FFF2-40B4-BE49-F238E27FC236}">
                <a16:creationId xmlns:a16="http://schemas.microsoft.com/office/drawing/2014/main" id="{8E07460E-E63D-462F-AA8A-471366D46E6D}"/>
              </a:ext>
            </a:extLst>
          </p:cNvPr>
          <p:cNvSpPr>
            <a:spLocks noGrp="1"/>
          </p:cNvSpPr>
          <p:nvPr>
            <p:ph idx="1"/>
          </p:nvPr>
        </p:nvSpPr>
        <p:spPr>
          <a:xfrm>
            <a:off x="643467" y="1782981"/>
            <a:ext cx="10905066" cy="4393982"/>
          </a:xfrm>
        </p:spPr>
        <p:txBody>
          <a:bodyPr>
            <a:normAutofit/>
          </a:bodyPr>
          <a:lstStyle/>
          <a:p>
            <a:pPr marL="0" indent="0">
              <a:buNone/>
            </a:pPr>
            <a:r>
              <a:rPr lang="en-US" dirty="0"/>
              <a:t>We want to understand the results and the improvement observed:</a:t>
            </a:r>
          </a:p>
          <a:p>
            <a:pPr marL="514350" indent="-514350">
              <a:buFont typeface="+mj-lt"/>
              <a:buAutoNum type="arabicPeriod"/>
            </a:pPr>
            <a:r>
              <a:rPr lang="en-US" dirty="0"/>
              <a:t>Why breaking the data to different frequency bands improved the model performance? </a:t>
            </a:r>
          </a:p>
          <a:p>
            <a:pPr marL="0" indent="0">
              <a:buNone/>
            </a:pPr>
            <a:endParaRPr lang="en-US" sz="2000" dirty="0"/>
          </a:p>
          <a:p>
            <a:pPr marL="514350" indent="-514350">
              <a:buFont typeface="+mj-lt"/>
              <a:buAutoNum type="arabicPeriod"/>
            </a:pPr>
            <a:endParaRPr lang="en-US" sz="2000"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מציין מיקום של מספר שקופית 3">
            <a:extLst>
              <a:ext uri="{FF2B5EF4-FFF2-40B4-BE49-F238E27FC236}">
                <a16:creationId xmlns:a16="http://schemas.microsoft.com/office/drawing/2014/main" id="{BEDAF55D-EB96-4AAB-8377-C94961FB2A4E}"/>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42</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4662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CB9D9120-1412-423D-AFBC-C0A1C2E31FF4}"/>
              </a:ext>
            </a:extLst>
          </p:cNvPr>
          <p:cNvSpPr>
            <a:spLocks noGrp="1"/>
          </p:cNvSpPr>
          <p:nvPr>
            <p:ph type="title"/>
          </p:nvPr>
        </p:nvSpPr>
        <p:spPr>
          <a:xfrm>
            <a:off x="643467" y="321734"/>
            <a:ext cx="10905066" cy="1135737"/>
          </a:xfrm>
        </p:spPr>
        <p:txBody>
          <a:bodyPr>
            <a:normAutofit/>
          </a:bodyPr>
          <a:lstStyle/>
          <a:p>
            <a:r>
              <a:rPr lang="en-US" sz="3600" b="1" dirty="0"/>
              <a:t>Results - Band pass over 75 test subjects </a:t>
            </a:r>
            <a:endParaRPr lang="he-IL" sz="3600" dirty="0"/>
          </a:p>
        </p:txBody>
      </p:sp>
      <p:sp>
        <p:nvSpPr>
          <p:cNvPr id="3" name="מציין מיקום תוכן 2">
            <a:extLst>
              <a:ext uri="{FF2B5EF4-FFF2-40B4-BE49-F238E27FC236}">
                <a16:creationId xmlns:a16="http://schemas.microsoft.com/office/drawing/2014/main" id="{8E07460E-E63D-462F-AA8A-471366D46E6D}"/>
              </a:ext>
            </a:extLst>
          </p:cNvPr>
          <p:cNvSpPr>
            <a:spLocks noGrp="1"/>
          </p:cNvSpPr>
          <p:nvPr>
            <p:ph idx="1"/>
          </p:nvPr>
        </p:nvSpPr>
        <p:spPr>
          <a:xfrm>
            <a:off x="643467" y="1782981"/>
            <a:ext cx="10905066" cy="4393982"/>
          </a:xfrm>
        </p:spPr>
        <p:txBody>
          <a:bodyPr>
            <a:normAutofit/>
          </a:bodyPr>
          <a:lstStyle/>
          <a:p>
            <a:pPr marL="0" indent="0">
              <a:buNone/>
            </a:pPr>
            <a:r>
              <a:rPr lang="en-US" dirty="0"/>
              <a:t>We want to understand the results and the improvement observed:</a:t>
            </a:r>
          </a:p>
          <a:p>
            <a:pPr marL="514350" indent="-514350">
              <a:buFont typeface="+mj-lt"/>
              <a:buAutoNum type="arabicPeriod"/>
            </a:pPr>
            <a:r>
              <a:rPr lang="en-US" dirty="0"/>
              <a:t>Why breaking the data to different frequency bands improved the model performance? </a:t>
            </a:r>
          </a:p>
          <a:p>
            <a:pPr marL="514350" indent="-514350">
              <a:buFont typeface="+mj-lt"/>
              <a:buAutoNum type="arabicPeriod"/>
            </a:pPr>
            <a:r>
              <a:rPr lang="en-US" dirty="0"/>
              <a:t>Which frequency bands are the most significant to the results.</a:t>
            </a:r>
          </a:p>
          <a:p>
            <a:pPr marL="0" indent="0">
              <a:buNone/>
            </a:pPr>
            <a:endParaRPr lang="en-US" dirty="0"/>
          </a:p>
          <a:p>
            <a:pPr marL="0" indent="0">
              <a:buNone/>
            </a:pPr>
            <a:endParaRPr lang="en-US" sz="2000" dirty="0"/>
          </a:p>
          <a:p>
            <a:pPr marL="514350" indent="-514350">
              <a:buFont typeface="+mj-lt"/>
              <a:buAutoNum type="arabicPeriod"/>
            </a:pPr>
            <a:endParaRPr lang="en-US" sz="2000" dirty="0"/>
          </a:p>
        </p:txBody>
      </p:sp>
      <p:sp>
        <p:nvSpPr>
          <p:cNvPr id="28" name="Rectangle 2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Isosceles Triangle 29">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מציין מיקום של מספר שקופית 3">
            <a:extLst>
              <a:ext uri="{FF2B5EF4-FFF2-40B4-BE49-F238E27FC236}">
                <a16:creationId xmlns:a16="http://schemas.microsoft.com/office/drawing/2014/main" id="{BEDAF55D-EB96-4AAB-8377-C94961FB2A4E}"/>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95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57FC587-782E-4524-885D-83658E24FFF8}"/>
              </a:ext>
            </a:extLst>
          </p:cNvPr>
          <p:cNvSpPr>
            <a:spLocks noGrp="1"/>
          </p:cNvSpPr>
          <p:nvPr>
            <p:ph type="title"/>
          </p:nvPr>
        </p:nvSpPr>
        <p:spPr>
          <a:xfrm>
            <a:off x="643467" y="321734"/>
            <a:ext cx="10905066" cy="1135737"/>
          </a:xfrm>
        </p:spPr>
        <p:txBody>
          <a:bodyPr>
            <a:normAutofit/>
          </a:bodyPr>
          <a:lstStyle/>
          <a:p>
            <a:r>
              <a:rPr lang="en-US" sz="3600" b="1" i="1" kern="1200">
                <a:latin typeface="+mj-lt"/>
                <a:ea typeface="+mj-ea"/>
                <a:cs typeface="+mj-cs"/>
              </a:rPr>
              <a:t>Ablation study</a:t>
            </a:r>
            <a:endParaRPr lang="he-IL" sz="3600"/>
          </a:p>
        </p:txBody>
      </p:sp>
      <p:sp>
        <p:nvSpPr>
          <p:cNvPr id="3" name="מציין מיקום תוכן 2">
            <a:extLst>
              <a:ext uri="{FF2B5EF4-FFF2-40B4-BE49-F238E27FC236}">
                <a16:creationId xmlns:a16="http://schemas.microsoft.com/office/drawing/2014/main" id="{7D29172E-E8F1-4C8D-BD8B-FED9D423E8E4}"/>
              </a:ext>
            </a:extLst>
          </p:cNvPr>
          <p:cNvSpPr>
            <a:spLocks noGrp="1"/>
          </p:cNvSpPr>
          <p:nvPr>
            <p:ph idx="1"/>
          </p:nvPr>
        </p:nvSpPr>
        <p:spPr>
          <a:xfrm>
            <a:off x="643469" y="1782981"/>
            <a:ext cx="4008384" cy="4393982"/>
          </a:xfrm>
        </p:spPr>
        <p:txBody>
          <a:bodyPr>
            <a:normAutofit/>
          </a:bodyPr>
          <a:lstStyle/>
          <a:p>
            <a:pPr marL="0" indent="0">
              <a:buNone/>
            </a:pPr>
            <a:r>
              <a:rPr lang="en-US" sz="2000" dirty="0"/>
              <a:t>An ablation study is the study of removement of a component from an AI system.</a:t>
            </a:r>
          </a:p>
          <a:p>
            <a:pPr marL="0" indent="0">
              <a:buNone/>
            </a:pPr>
            <a:r>
              <a:rPr lang="en-US" sz="2000" dirty="0"/>
              <a:t>In this context, we dropped frequency bands from the input to determine their importance.</a:t>
            </a:r>
          </a:p>
          <a:p>
            <a:pPr marL="0" indent="0">
              <a:buNone/>
            </a:pPr>
            <a:endParaRPr lang="en-US" sz="2000" dirty="0"/>
          </a:p>
          <a:p>
            <a:pPr marL="0" indent="0">
              <a:buNone/>
            </a:pPr>
            <a:r>
              <a:rPr lang="en-US" sz="2000" dirty="0"/>
              <a:t>2 ablation studies were conducted:</a:t>
            </a:r>
          </a:p>
          <a:p>
            <a:pPr marL="0" indent="0">
              <a:buNone/>
            </a:pPr>
            <a:endParaRPr lang="he-IL"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תמונה 6">
            <a:extLst>
              <a:ext uri="{FF2B5EF4-FFF2-40B4-BE49-F238E27FC236}">
                <a16:creationId xmlns:a16="http://schemas.microsoft.com/office/drawing/2014/main" id="{7A292083-DF10-4A05-B1E5-E561F31174BE}"/>
              </a:ext>
            </a:extLst>
          </p:cNvPr>
          <p:cNvPicPr>
            <a:picLocks noChangeAspect="1"/>
          </p:cNvPicPr>
          <p:nvPr/>
        </p:nvPicPr>
        <p:blipFill>
          <a:blip r:embed="rId3"/>
          <a:stretch>
            <a:fillRect/>
          </a:stretch>
        </p:blipFill>
        <p:spPr>
          <a:xfrm>
            <a:off x="4651853" y="1670241"/>
            <a:ext cx="7448978" cy="2793366"/>
          </a:xfrm>
          <a:prstGeom prst="rect">
            <a:avLst/>
          </a:prstGeom>
        </p:spPr>
      </p:pic>
      <p:pic>
        <p:nvPicPr>
          <p:cNvPr id="6" name="Picture 5">
            <a:extLst>
              <a:ext uri="{FF2B5EF4-FFF2-40B4-BE49-F238E27FC236}">
                <a16:creationId xmlns:a16="http://schemas.microsoft.com/office/drawing/2014/main" id="{74AC3273-0C02-43C5-97C1-8607480DFD45}"/>
              </a:ext>
            </a:extLst>
          </p:cNvPr>
          <p:cNvPicPr>
            <a:picLocks noChangeAspect="1"/>
          </p:cNvPicPr>
          <p:nvPr/>
        </p:nvPicPr>
        <p:blipFill>
          <a:blip r:embed="rId4"/>
          <a:stretch>
            <a:fillRect/>
          </a:stretch>
        </p:blipFill>
        <p:spPr>
          <a:xfrm>
            <a:off x="8525860" y="4670332"/>
            <a:ext cx="1651073" cy="1412937"/>
          </a:xfrm>
          <a:prstGeom prst="rect">
            <a:avLst/>
          </a:prstGeom>
        </p:spPr>
      </p:pic>
      <p:sp>
        <p:nvSpPr>
          <p:cNvPr id="4" name="מציין מיקום של מספר שקופית 3">
            <a:extLst>
              <a:ext uri="{FF2B5EF4-FFF2-40B4-BE49-F238E27FC236}">
                <a16:creationId xmlns:a16="http://schemas.microsoft.com/office/drawing/2014/main" id="{D77B8F86-0A62-449D-9B33-259DF54CEF0B}"/>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22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57FC587-782E-4524-885D-83658E24FFF8}"/>
              </a:ext>
            </a:extLst>
          </p:cNvPr>
          <p:cNvSpPr>
            <a:spLocks noGrp="1"/>
          </p:cNvSpPr>
          <p:nvPr>
            <p:ph type="title"/>
          </p:nvPr>
        </p:nvSpPr>
        <p:spPr>
          <a:xfrm>
            <a:off x="643467" y="321734"/>
            <a:ext cx="10905066" cy="1135737"/>
          </a:xfrm>
        </p:spPr>
        <p:txBody>
          <a:bodyPr>
            <a:normAutofit/>
          </a:bodyPr>
          <a:lstStyle/>
          <a:p>
            <a:r>
              <a:rPr lang="en-US" sz="3600" b="1" i="1" kern="1200">
                <a:latin typeface="+mj-lt"/>
                <a:ea typeface="+mj-ea"/>
                <a:cs typeface="+mj-cs"/>
              </a:rPr>
              <a:t>Ablation study</a:t>
            </a:r>
            <a:endParaRPr lang="he-IL" sz="3600"/>
          </a:p>
        </p:txBody>
      </p:sp>
      <p:sp>
        <p:nvSpPr>
          <p:cNvPr id="3" name="מציין מיקום תוכן 2">
            <a:extLst>
              <a:ext uri="{FF2B5EF4-FFF2-40B4-BE49-F238E27FC236}">
                <a16:creationId xmlns:a16="http://schemas.microsoft.com/office/drawing/2014/main" id="{7D29172E-E8F1-4C8D-BD8B-FED9D423E8E4}"/>
              </a:ext>
            </a:extLst>
          </p:cNvPr>
          <p:cNvSpPr>
            <a:spLocks noGrp="1"/>
          </p:cNvSpPr>
          <p:nvPr>
            <p:ph idx="1"/>
          </p:nvPr>
        </p:nvSpPr>
        <p:spPr>
          <a:xfrm>
            <a:off x="643469" y="1782981"/>
            <a:ext cx="4008384" cy="4393982"/>
          </a:xfrm>
        </p:spPr>
        <p:txBody>
          <a:bodyPr>
            <a:normAutofit/>
          </a:bodyPr>
          <a:lstStyle/>
          <a:p>
            <a:pPr marL="0" indent="0">
              <a:buNone/>
            </a:pPr>
            <a:r>
              <a:rPr lang="en-US" sz="2000" dirty="0"/>
              <a:t>An ablation study is the study of removement of a component from an AI system.</a:t>
            </a:r>
          </a:p>
          <a:p>
            <a:pPr marL="0" indent="0">
              <a:buNone/>
            </a:pPr>
            <a:r>
              <a:rPr lang="en-US" sz="2000" dirty="0"/>
              <a:t>In this context, we dropped frequency bands from the input to determine their importance.</a:t>
            </a:r>
          </a:p>
          <a:p>
            <a:pPr marL="0" indent="0">
              <a:buNone/>
            </a:pPr>
            <a:endParaRPr lang="en-US" sz="2000" dirty="0"/>
          </a:p>
          <a:p>
            <a:pPr marL="0" indent="0">
              <a:buNone/>
            </a:pPr>
            <a:r>
              <a:rPr lang="en-US" sz="2000" dirty="0"/>
              <a:t>2 ablation studies were conducted:</a:t>
            </a:r>
          </a:p>
          <a:p>
            <a:pPr marL="514350" indent="-514350">
              <a:buFont typeface="+mj-lt"/>
              <a:buAutoNum type="arabicPeriod"/>
            </a:pPr>
            <a:r>
              <a:rPr lang="en-US" sz="2000" dirty="0"/>
              <a:t>Dropping a single frequency band and using remaining 4 bands.</a:t>
            </a:r>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תמונה 6">
            <a:extLst>
              <a:ext uri="{FF2B5EF4-FFF2-40B4-BE49-F238E27FC236}">
                <a16:creationId xmlns:a16="http://schemas.microsoft.com/office/drawing/2014/main" id="{7A292083-DF10-4A05-B1E5-E561F31174BE}"/>
              </a:ext>
            </a:extLst>
          </p:cNvPr>
          <p:cNvPicPr>
            <a:picLocks noChangeAspect="1"/>
          </p:cNvPicPr>
          <p:nvPr/>
        </p:nvPicPr>
        <p:blipFill>
          <a:blip r:embed="rId3"/>
          <a:stretch>
            <a:fillRect/>
          </a:stretch>
        </p:blipFill>
        <p:spPr>
          <a:xfrm>
            <a:off x="4651853" y="1670241"/>
            <a:ext cx="7448978" cy="2793366"/>
          </a:xfrm>
          <a:prstGeom prst="rect">
            <a:avLst/>
          </a:prstGeom>
        </p:spPr>
      </p:pic>
      <p:pic>
        <p:nvPicPr>
          <p:cNvPr id="6" name="Picture 5">
            <a:extLst>
              <a:ext uri="{FF2B5EF4-FFF2-40B4-BE49-F238E27FC236}">
                <a16:creationId xmlns:a16="http://schemas.microsoft.com/office/drawing/2014/main" id="{74AC3273-0C02-43C5-97C1-8607480DFD45}"/>
              </a:ext>
            </a:extLst>
          </p:cNvPr>
          <p:cNvPicPr>
            <a:picLocks noChangeAspect="1"/>
          </p:cNvPicPr>
          <p:nvPr/>
        </p:nvPicPr>
        <p:blipFill>
          <a:blip r:embed="rId4"/>
          <a:stretch>
            <a:fillRect/>
          </a:stretch>
        </p:blipFill>
        <p:spPr>
          <a:xfrm>
            <a:off x="8525860" y="4670332"/>
            <a:ext cx="1651073" cy="1412937"/>
          </a:xfrm>
          <a:prstGeom prst="rect">
            <a:avLst/>
          </a:prstGeom>
        </p:spPr>
      </p:pic>
      <p:sp>
        <p:nvSpPr>
          <p:cNvPr id="4" name="מציין מיקום של מספר שקופית 3">
            <a:extLst>
              <a:ext uri="{FF2B5EF4-FFF2-40B4-BE49-F238E27FC236}">
                <a16:creationId xmlns:a16="http://schemas.microsoft.com/office/drawing/2014/main" id="{D77B8F86-0A62-449D-9B33-259DF54CEF0B}"/>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05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57FC587-782E-4524-885D-83658E24FFF8}"/>
              </a:ext>
            </a:extLst>
          </p:cNvPr>
          <p:cNvSpPr>
            <a:spLocks noGrp="1"/>
          </p:cNvSpPr>
          <p:nvPr>
            <p:ph type="title"/>
          </p:nvPr>
        </p:nvSpPr>
        <p:spPr>
          <a:xfrm>
            <a:off x="643467" y="321734"/>
            <a:ext cx="10905066" cy="1135737"/>
          </a:xfrm>
        </p:spPr>
        <p:txBody>
          <a:bodyPr>
            <a:normAutofit/>
          </a:bodyPr>
          <a:lstStyle/>
          <a:p>
            <a:r>
              <a:rPr lang="en-US" sz="3600" b="1" i="1" kern="1200">
                <a:latin typeface="+mj-lt"/>
                <a:ea typeface="+mj-ea"/>
                <a:cs typeface="+mj-cs"/>
              </a:rPr>
              <a:t>Ablation study</a:t>
            </a:r>
            <a:endParaRPr lang="he-IL" sz="3600"/>
          </a:p>
        </p:txBody>
      </p:sp>
      <p:sp>
        <p:nvSpPr>
          <p:cNvPr id="3" name="מציין מיקום תוכן 2">
            <a:extLst>
              <a:ext uri="{FF2B5EF4-FFF2-40B4-BE49-F238E27FC236}">
                <a16:creationId xmlns:a16="http://schemas.microsoft.com/office/drawing/2014/main" id="{7D29172E-E8F1-4C8D-BD8B-FED9D423E8E4}"/>
              </a:ext>
            </a:extLst>
          </p:cNvPr>
          <p:cNvSpPr>
            <a:spLocks noGrp="1"/>
          </p:cNvSpPr>
          <p:nvPr>
            <p:ph idx="1"/>
          </p:nvPr>
        </p:nvSpPr>
        <p:spPr>
          <a:xfrm>
            <a:off x="643469" y="1782981"/>
            <a:ext cx="4008384" cy="4393982"/>
          </a:xfrm>
        </p:spPr>
        <p:txBody>
          <a:bodyPr>
            <a:normAutofit/>
          </a:bodyPr>
          <a:lstStyle/>
          <a:p>
            <a:pPr marL="0" indent="0">
              <a:buNone/>
            </a:pPr>
            <a:r>
              <a:rPr lang="en-US" sz="2000" dirty="0"/>
              <a:t>An ablation study is the study of removement of a component from an AI system.</a:t>
            </a:r>
          </a:p>
          <a:p>
            <a:pPr marL="0" indent="0">
              <a:buNone/>
            </a:pPr>
            <a:r>
              <a:rPr lang="en-US" sz="2000" dirty="0"/>
              <a:t>In this context, we dropped frequency bands from the input to determine their importance.</a:t>
            </a:r>
          </a:p>
          <a:p>
            <a:pPr marL="0" indent="0">
              <a:buNone/>
            </a:pPr>
            <a:endParaRPr lang="en-US" sz="2000" dirty="0"/>
          </a:p>
          <a:p>
            <a:pPr marL="0" indent="0">
              <a:buNone/>
            </a:pPr>
            <a:r>
              <a:rPr lang="en-US" sz="2000" dirty="0"/>
              <a:t>2 ablation studies were conducted:</a:t>
            </a:r>
          </a:p>
          <a:p>
            <a:pPr marL="514350" indent="-514350">
              <a:buFont typeface="+mj-lt"/>
              <a:buAutoNum type="arabicPeriod"/>
            </a:pPr>
            <a:r>
              <a:rPr lang="en-US" sz="2000" dirty="0"/>
              <a:t>Dropping a single frequency band and using remaining 4 bands.</a:t>
            </a:r>
          </a:p>
          <a:p>
            <a:pPr marL="514350" indent="-514350">
              <a:buFont typeface="+mj-lt"/>
              <a:buAutoNum type="arabicPeriod"/>
            </a:pPr>
            <a:r>
              <a:rPr lang="en-US" sz="2000" dirty="0"/>
              <a:t>Dropping 4 frequency bands and using a single band.</a:t>
            </a:r>
          </a:p>
          <a:p>
            <a:pPr marL="0" indent="0">
              <a:buNone/>
            </a:pPr>
            <a:endParaRPr lang="he-IL" sz="2000" dirty="0"/>
          </a:p>
        </p:txBody>
      </p:sp>
      <p:grpSp>
        <p:nvGrpSpPr>
          <p:cNvPr id="14" name="Group 13">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5" name="Rectangle 14">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Isosceles Triangle 15">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9" name="Isosceles Triangle 1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תמונה 6">
            <a:extLst>
              <a:ext uri="{FF2B5EF4-FFF2-40B4-BE49-F238E27FC236}">
                <a16:creationId xmlns:a16="http://schemas.microsoft.com/office/drawing/2014/main" id="{7A292083-DF10-4A05-B1E5-E561F31174BE}"/>
              </a:ext>
            </a:extLst>
          </p:cNvPr>
          <p:cNvPicPr>
            <a:picLocks noChangeAspect="1"/>
          </p:cNvPicPr>
          <p:nvPr/>
        </p:nvPicPr>
        <p:blipFill>
          <a:blip r:embed="rId3"/>
          <a:stretch>
            <a:fillRect/>
          </a:stretch>
        </p:blipFill>
        <p:spPr>
          <a:xfrm>
            <a:off x="4651853" y="1670241"/>
            <a:ext cx="7448978" cy="2793366"/>
          </a:xfrm>
          <a:prstGeom prst="rect">
            <a:avLst/>
          </a:prstGeom>
        </p:spPr>
      </p:pic>
      <p:pic>
        <p:nvPicPr>
          <p:cNvPr id="6" name="Picture 5">
            <a:extLst>
              <a:ext uri="{FF2B5EF4-FFF2-40B4-BE49-F238E27FC236}">
                <a16:creationId xmlns:a16="http://schemas.microsoft.com/office/drawing/2014/main" id="{74AC3273-0C02-43C5-97C1-8607480DFD45}"/>
              </a:ext>
            </a:extLst>
          </p:cNvPr>
          <p:cNvPicPr>
            <a:picLocks noChangeAspect="1"/>
          </p:cNvPicPr>
          <p:nvPr/>
        </p:nvPicPr>
        <p:blipFill>
          <a:blip r:embed="rId4"/>
          <a:stretch>
            <a:fillRect/>
          </a:stretch>
        </p:blipFill>
        <p:spPr>
          <a:xfrm>
            <a:off x="8525860" y="4670332"/>
            <a:ext cx="1651073" cy="1412937"/>
          </a:xfrm>
          <a:prstGeom prst="rect">
            <a:avLst/>
          </a:prstGeom>
        </p:spPr>
      </p:pic>
      <p:sp>
        <p:nvSpPr>
          <p:cNvPr id="4" name="מציין מיקום של מספר שקופית 3">
            <a:extLst>
              <a:ext uri="{FF2B5EF4-FFF2-40B4-BE49-F238E27FC236}">
                <a16:creationId xmlns:a16="http://schemas.microsoft.com/office/drawing/2014/main" id="{D77B8F86-0A62-449D-9B33-259DF54CEF0B}"/>
              </a:ext>
            </a:extLst>
          </p:cNvPr>
          <p:cNvSpPr>
            <a:spLocks noGrp="1"/>
          </p:cNvSpPr>
          <p:nvPr>
            <p:ph type="sldNum" sz="quarter" idx="12"/>
          </p:nvPr>
        </p:nvSpPr>
        <p:spPr>
          <a:xfrm>
            <a:off x="8805333"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46</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9768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a:t>Ablation study – drop a single frequency band</a:t>
            </a:r>
            <a:endParaRPr lang="en-US" sz="3600"/>
          </a:p>
        </p:txBody>
      </p:sp>
      <p:sp>
        <p:nvSpPr>
          <p:cNvPr id="8" name="תיבת טקסט 7">
            <a:extLst>
              <a:ext uri="{FF2B5EF4-FFF2-40B4-BE49-F238E27FC236}">
                <a16:creationId xmlns:a16="http://schemas.microsoft.com/office/drawing/2014/main" id="{26E1DA8E-06E8-461C-B4C2-399038753C1D}"/>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Study conducted on 15 test subjects.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model score evaluated using 4/5 of the original channels.</a:t>
            </a:r>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2BCDFC12-1E22-45DD-8D6A-476A0FBFC40A}"/>
              </a:ext>
            </a:extLst>
          </p:cNvPr>
          <p:cNvPicPr>
            <a:picLocks noChangeAspect="1"/>
          </p:cNvPicPr>
          <p:nvPr/>
        </p:nvPicPr>
        <p:blipFill>
          <a:blip r:embed="rId3"/>
          <a:stretch>
            <a:fillRect/>
          </a:stretch>
        </p:blipFill>
        <p:spPr>
          <a:xfrm>
            <a:off x="4445468" y="3805376"/>
            <a:ext cx="7481891" cy="2730890"/>
          </a:xfrm>
          <a:prstGeom prst="rect">
            <a:avLst/>
          </a:prstGeom>
        </p:spPr>
      </p:pic>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תמונה 6">
            <a:extLst>
              <a:ext uri="{FF2B5EF4-FFF2-40B4-BE49-F238E27FC236}">
                <a16:creationId xmlns:a16="http://schemas.microsoft.com/office/drawing/2014/main" id="{0733A966-54A5-4AA2-BDE9-B448ED297B44}"/>
              </a:ext>
            </a:extLst>
          </p:cNvPr>
          <p:cNvPicPr>
            <a:picLocks noChangeAspect="1"/>
          </p:cNvPicPr>
          <p:nvPr/>
        </p:nvPicPr>
        <p:blipFill>
          <a:blip r:embed="rId4"/>
          <a:stretch>
            <a:fillRect/>
          </a:stretch>
        </p:blipFill>
        <p:spPr>
          <a:xfrm>
            <a:off x="4316505" y="1743912"/>
            <a:ext cx="7492584" cy="1442322"/>
          </a:xfrm>
          <a:prstGeom prst="rect">
            <a:avLst/>
          </a:prstGeom>
        </p:spPr>
      </p:pic>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810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6" name="Rectangle 31">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32">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Ablation study – drop a single frequency band</a:t>
            </a:r>
            <a:endParaRPr lang="en-US" sz="3600" kern="1200">
              <a:solidFill>
                <a:schemeClr val="tx1"/>
              </a:solidFill>
              <a:latin typeface="+mj-lt"/>
              <a:ea typeface="+mj-ea"/>
              <a:cs typeface="+mj-cs"/>
            </a:endParaRPr>
          </a:p>
        </p:txBody>
      </p:sp>
      <p:pic>
        <p:nvPicPr>
          <p:cNvPr id="10" name="Picture 9">
            <a:extLst>
              <a:ext uri="{FF2B5EF4-FFF2-40B4-BE49-F238E27FC236}">
                <a16:creationId xmlns:a16="http://schemas.microsoft.com/office/drawing/2014/main" id="{AC4080EB-A573-4C64-9CF6-BCED0349027C}"/>
              </a:ext>
            </a:extLst>
          </p:cNvPr>
          <p:cNvPicPr>
            <a:picLocks noChangeAspect="1"/>
          </p:cNvPicPr>
          <p:nvPr/>
        </p:nvPicPr>
        <p:blipFill>
          <a:blip r:embed="rId3"/>
          <a:stretch>
            <a:fillRect/>
          </a:stretch>
        </p:blipFill>
        <p:spPr>
          <a:xfrm>
            <a:off x="486355" y="2852327"/>
            <a:ext cx="6253214" cy="3032808"/>
          </a:xfrm>
          <a:prstGeom prst="rect">
            <a:avLst/>
          </a:prstGeom>
        </p:spPr>
      </p:pic>
      <p:sp>
        <p:nvSpPr>
          <p:cNvPr id="3" name="תיבת טקסט 2">
            <a:extLst>
              <a:ext uri="{FF2B5EF4-FFF2-40B4-BE49-F238E27FC236}">
                <a16:creationId xmlns:a16="http://schemas.microsoft.com/office/drawing/2014/main" id="{92E05FF5-6612-4361-A907-8CEB985E8735}"/>
              </a:ext>
            </a:extLst>
          </p:cNvPr>
          <p:cNvSpPr txBox="1"/>
          <p:nvPr/>
        </p:nvSpPr>
        <p:spPr>
          <a:xfrm>
            <a:off x="486354" y="1920871"/>
            <a:ext cx="6156493"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Removal of the delta wave frequency band yielded the worst results:</a:t>
            </a:r>
          </a:p>
        </p:txBody>
      </p:sp>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8" name="Isosceles Triangle 35">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36">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947083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26" name="Rectangle 31">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Isosceles Triangle 32">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Ablation study – drop a single frequency band</a:t>
            </a:r>
            <a:endParaRPr lang="en-US" sz="3600" kern="1200">
              <a:solidFill>
                <a:schemeClr val="tx1"/>
              </a:solidFill>
              <a:latin typeface="+mj-lt"/>
              <a:ea typeface="+mj-ea"/>
              <a:cs typeface="+mj-cs"/>
            </a:endParaRPr>
          </a:p>
        </p:txBody>
      </p:sp>
      <p:pic>
        <p:nvPicPr>
          <p:cNvPr id="10" name="Picture 9">
            <a:extLst>
              <a:ext uri="{FF2B5EF4-FFF2-40B4-BE49-F238E27FC236}">
                <a16:creationId xmlns:a16="http://schemas.microsoft.com/office/drawing/2014/main" id="{AC4080EB-A573-4C64-9CF6-BCED0349027C}"/>
              </a:ext>
            </a:extLst>
          </p:cNvPr>
          <p:cNvPicPr>
            <a:picLocks noChangeAspect="1"/>
          </p:cNvPicPr>
          <p:nvPr/>
        </p:nvPicPr>
        <p:blipFill>
          <a:blip r:embed="rId3"/>
          <a:stretch>
            <a:fillRect/>
          </a:stretch>
        </p:blipFill>
        <p:spPr>
          <a:xfrm>
            <a:off x="486355" y="2852327"/>
            <a:ext cx="6253214" cy="3032808"/>
          </a:xfrm>
          <a:prstGeom prst="rect">
            <a:avLst/>
          </a:prstGeom>
        </p:spPr>
      </p:pic>
      <p:sp>
        <p:nvSpPr>
          <p:cNvPr id="3" name="תיבת טקסט 2">
            <a:extLst>
              <a:ext uri="{FF2B5EF4-FFF2-40B4-BE49-F238E27FC236}">
                <a16:creationId xmlns:a16="http://schemas.microsoft.com/office/drawing/2014/main" id="{92E05FF5-6612-4361-A907-8CEB985E8735}"/>
              </a:ext>
            </a:extLst>
          </p:cNvPr>
          <p:cNvSpPr txBox="1"/>
          <p:nvPr/>
        </p:nvSpPr>
        <p:spPr>
          <a:xfrm>
            <a:off x="486354" y="1779204"/>
            <a:ext cx="6739570" cy="4535649"/>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90000"/>
              </a:lnSpc>
              <a:spcBef>
                <a:spcPts val="10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Removal of the delta wave frequency band yielded the worst results: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27% worse than the second worst result of the removed sigma band.</a:t>
            </a:r>
          </a:p>
        </p:txBody>
      </p:sp>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8" name="Isosceles Triangle 35">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36">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3" name="Picture 11">
            <a:extLst>
              <a:ext uri="{FF2B5EF4-FFF2-40B4-BE49-F238E27FC236}">
                <a16:creationId xmlns:a16="http://schemas.microsoft.com/office/drawing/2014/main" id="{F4DCD54F-8CD7-4B96-BE67-484B32CE7221}"/>
              </a:ext>
            </a:extLst>
          </p:cNvPr>
          <p:cNvPicPr>
            <a:picLocks noChangeAspect="1"/>
          </p:cNvPicPr>
          <p:nvPr/>
        </p:nvPicPr>
        <p:blipFill>
          <a:blip r:embed="rId4"/>
          <a:stretch>
            <a:fillRect/>
          </a:stretch>
        </p:blipFill>
        <p:spPr>
          <a:xfrm>
            <a:off x="6977861" y="2852327"/>
            <a:ext cx="4886790" cy="3265100"/>
          </a:xfrm>
          <a:prstGeom prst="rect">
            <a:avLst/>
          </a:prstGeom>
        </p:spPr>
      </p:pic>
    </p:spTree>
    <p:extLst>
      <p:ext uri="{BB962C8B-B14F-4D97-AF65-F5344CB8AC3E}">
        <p14:creationId xmlns:p14="http://schemas.microsoft.com/office/powerpoint/2010/main" val="60761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4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62A1A5-C886-4DE4-9B06-C3563076910B}"/>
              </a:ext>
            </a:extLst>
          </p:cNvPr>
          <p:cNvSpPr>
            <a:spLocks noGrp="1"/>
          </p:cNvSpPr>
          <p:nvPr>
            <p:ph type="title"/>
          </p:nvPr>
        </p:nvSpPr>
        <p:spPr>
          <a:xfrm>
            <a:off x="643467" y="321734"/>
            <a:ext cx="10905066" cy="1135737"/>
          </a:xfrm>
        </p:spPr>
        <p:txBody>
          <a:bodyPr>
            <a:normAutofit/>
          </a:bodyPr>
          <a:lstStyle/>
          <a:p>
            <a:r>
              <a:rPr lang="en-US" sz="3600" dirty="0"/>
              <a:t>Deep Neural networks</a:t>
            </a:r>
            <a:endParaRPr lang="he-IL" sz="3600" dirty="0"/>
          </a:p>
        </p:txBody>
      </p:sp>
      <mc:AlternateContent xmlns:mc="http://schemas.openxmlformats.org/markup-compatibility/2006" xmlns:a14="http://schemas.microsoft.com/office/drawing/2010/main">
        <mc:Choice Requires="a14">
          <p:sp>
            <p:nvSpPr>
              <p:cNvPr id="75" name="Content Placeholder 2">
                <a:extLst>
                  <a:ext uri="{FF2B5EF4-FFF2-40B4-BE49-F238E27FC236}">
                    <a16:creationId xmlns:a16="http://schemas.microsoft.com/office/drawing/2014/main" id="{F0681571-188F-4B46-B009-D85714199736}"/>
                  </a:ext>
                </a:extLst>
              </p:cNvPr>
              <p:cNvSpPr>
                <a:spLocks noGrp="1"/>
              </p:cNvSpPr>
              <p:nvPr>
                <p:ph idx="1"/>
              </p:nvPr>
            </p:nvSpPr>
            <p:spPr>
              <a:xfrm>
                <a:off x="621804" y="1484931"/>
                <a:ext cx="4008384" cy="4393982"/>
              </a:xfrm>
            </p:spPr>
            <p:txBody>
              <a:bodyPr>
                <a:normAutofit lnSpcReduction="10000"/>
              </a:bodyPr>
              <a:lstStyle/>
              <a:p>
                <a:r>
                  <a:rPr lang="en-US" sz="2000" dirty="0"/>
                  <a:t>Each layer learns from the input of the previous ones. </a:t>
                </a:r>
              </a:p>
              <a:p>
                <a:r>
                  <a:rPr lang="en-US" sz="2000" dirty="0"/>
                  <a:t>Sometimes information is captured in early layers.</a:t>
                </a:r>
              </a:p>
              <a:p>
                <a:pPr lvl="1"/>
                <a:r>
                  <a:rPr lang="en-US" sz="1600" dirty="0"/>
                  <a:t>By the time it gets to deeper layers it gets too abstract.</a:t>
                </a:r>
              </a:p>
              <a:p>
                <a:pPr lvl="1"/>
                <a:endParaRPr lang="en-US" sz="1600" dirty="0"/>
              </a:p>
              <a:p>
                <a:r>
                  <a:rPr lang="en-US" sz="2400" dirty="0"/>
                  <a:t>Vanishing gradients</a:t>
                </a:r>
                <a:endParaRPr lang="en-US" sz="2000" dirty="0"/>
              </a:p>
              <a:p>
                <a:pPr marL="457200" lvl="1" indent="0">
                  <a:lnSpc>
                    <a:spcPct val="200000"/>
                  </a:lnSpc>
                  <a:buNone/>
                </a:pPr>
                <a14:m>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𝐿</m:t>
                        </m:r>
                      </m:num>
                      <m:den>
                        <m:r>
                          <a:rPr lang="en-US" sz="1600" b="0" i="1" smtClean="0">
                            <a:latin typeface="Cambria Math" panose="02040503050406030204" pitchFamily="18" charset="0"/>
                          </a:rPr>
                          <m:t>𝜕</m:t>
                        </m:r>
                        <m:r>
                          <a:rPr lang="en-US" sz="1600" b="0" i="1" smtClean="0">
                            <a:latin typeface="Cambria Math" panose="02040503050406030204" pitchFamily="18" charset="0"/>
                          </a:rPr>
                          <m:t>𝑥</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𝐿</m:t>
                        </m:r>
                      </m:num>
                      <m:den>
                        <m:r>
                          <a:rPr lang="en-US" sz="1600" b="0" i="1" smtClean="0">
                            <a:latin typeface="Cambria Math" panose="02040503050406030204" pitchFamily="18" charset="0"/>
                          </a:rPr>
                          <m:t>𝜕</m:t>
                        </m:r>
                        <m:r>
                          <a:rPr lang="en-US" sz="1600" b="0" i="1" smtClean="0">
                            <a:latin typeface="Cambria Math" panose="02040503050406030204" pitchFamily="18" charset="0"/>
                          </a:rPr>
                          <m:t>𝐻</m:t>
                        </m:r>
                      </m:den>
                    </m:f>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𝐻</m:t>
                            </m:r>
                          </m:num>
                          <m:den>
                            <m:r>
                              <a:rPr lang="en-US" sz="1600" b="0" i="1" smtClean="0">
                                <a:latin typeface="Cambria Math" panose="02040503050406030204" pitchFamily="18" charset="0"/>
                              </a:rPr>
                              <m:t>𝜕</m:t>
                            </m:r>
                            <m:r>
                              <a:rPr lang="en-US" sz="1600" b="0" i="1" smtClean="0">
                                <a:latin typeface="Cambria Math" panose="02040503050406030204" pitchFamily="18" charset="0"/>
                              </a:rPr>
                              <m:t>𝑥</m:t>
                            </m:r>
                          </m:den>
                        </m:f>
                      </m:e>
                    </m:d>
                  </m:oMath>
                </a14:m>
                <a:r>
                  <a:rPr lang="en-US" sz="1600" dirty="0"/>
                  <a:t>= </a:t>
                </a:r>
                <a14:m>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𝐿</m:t>
                        </m:r>
                      </m:num>
                      <m:den>
                        <m:r>
                          <a:rPr lang="en-US" sz="1600" i="1">
                            <a:latin typeface="Cambria Math" panose="02040503050406030204" pitchFamily="18" charset="0"/>
                          </a:rPr>
                          <m:t>𝜕</m:t>
                        </m:r>
                        <m:r>
                          <a:rPr lang="en-US" sz="1600" i="1">
                            <a:latin typeface="Cambria Math" panose="02040503050406030204" pitchFamily="18" charset="0"/>
                          </a:rPr>
                          <m:t>𝐻</m:t>
                        </m:r>
                      </m:den>
                    </m:f>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0" i="1" smtClean="0">
                                <a:latin typeface="Cambria Math" panose="02040503050406030204" pitchFamily="18" charset="0"/>
                              </a:rPr>
                              <m:t>𝐹</m:t>
                            </m:r>
                          </m:num>
                          <m:den>
                            <m:r>
                              <a:rPr lang="en-US" sz="1600" i="1">
                                <a:latin typeface="Cambria Math" panose="02040503050406030204" pitchFamily="18" charset="0"/>
                              </a:rPr>
                              <m:t>𝜕</m:t>
                            </m:r>
                            <m:r>
                              <a:rPr lang="en-US" sz="1600" i="1">
                                <a:latin typeface="Cambria Math" panose="02040503050406030204" pitchFamily="18" charset="0"/>
                              </a:rPr>
                              <m:t>𝑥</m:t>
                            </m:r>
                          </m:den>
                        </m:f>
                      </m:e>
                    </m:d>
                  </m:oMath>
                </a14:m>
                <a:endParaRPr lang="en-US" sz="1600" dirty="0"/>
              </a:p>
              <a:p>
                <a:pPr marL="0" indent="0">
                  <a:lnSpc>
                    <a:spcPct val="200000"/>
                  </a:lnSpc>
                  <a:buNone/>
                </a:pPr>
                <a:r>
                  <a:rPr lang="en-US" sz="2000" dirty="0"/>
                  <a:t>Usually,  values less than 1.</a:t>
                </a:r>
              </a:p>
              <a:p>
                <a:pPr marL="0" indent="0">
                  <a:buNone/>
                </a:pPr>
                <a:r>
                  <a:rPr lang="en-US" sz="2000" dirty="0"/>
                  <a:t>	</a:t>
                </a:r>
              </a:p>
              <a:p>
                <a:pPr marL="0" indent="0">
                  <a:buNone/>
                </a:pPr>
                <a:endParaRPr lang="en-US" sz="2000" dirty="0"/>
              </a:p>
            </p:txBody>
          </p:sp>
        </mc:Choice>
        <mc:Fallback xmlns="">
          <p:sp>
            <p:nvSpPr>
              <p:cNvPr id="75" name="Content Placeholder 2">
                <a:extLst>
                  <a:ext uri="{FF2B5EF4-FFF2-40B4-BE49-F238E27FC236}">
                    <a16:creationId xmlns:a16="http://schemas.microsoft.com/office/drawing/2014/main" id="{F0681571-188F-4B46-B009-D85714199736}"/>
                  </a:ext>
                </a:extLst>
              </p:cNvPr>
              <p:cNvSpPr>
                <a:spLocks noGrp="1" noRot="1" noChangeAspect="1" noMove="1" noResize="1" noEditPoints="1" noAdjustHandles="1" noChangeArrowheads="1" noChangeShapeType="1" noTextEdit="1"/>
              </p:cNvSpPr>
              <p:nvPr>
                <p:ph idx="1"/>
              </p:nvPr>
            </p:nvSpPr>
            <p:spPr>
              <a:xfrm>
                <a:off x="621804" y="1484931"/>
                <a:ext cx="4008384" cy="4393982"/>
              </a:xfrm>
              <a:blipFill>
                <a:blip r:embed="rId3"/>
                <a:stretch>
                  <a:fillRect l="-1976" t="-2083" r="-2128"/>
                </a:stretch>
              </a:blipFill>
            </p:spPr>
            <p:txBody>
              <a:bodyPr/>
              <a:lstStyle/>
              <a:p>
                <a:r>
                  <a:rPr lang="en-IL">
                    <a:noFill/>
                  </a:rPr>
                  <a:t> </a:t>
                </a:r>
              </a:p>
            </p:txBody>
          </p:sp>
        </mc:Fallback>
      </mc:AlternateContent>
      <p:grpSp>
        <p:nvGrpSpPr>
          <p:cNvPr id="76" name="Group 4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7" name="Isosceles Triangle 4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4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4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51" name="Rectangle 5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CBC3EE-D5D1-41A5-8F36-D42D6424F9A1}"/>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5</a:t>
            </a:fld>
            <a:endParaRPr lang="en-IL"/>
          </a:p>
        </p:txBody>
      </p:sp>
      <p:pic>
        <p:nvPicPr>
          <p:cNvPr id="13" name="Picture 4">
            <a:extLst>
              <a:ext uri="{FF2B5EF4-FFF2-40B4-BE49-F238E27FC236}">
                <a16:creationId xmlns:a16="http://schemas.microsoft.com/office/drawing/2014/main" id="{9AD310CD-1D39-4DA3-BA66-BB1C7D284117}"/>
              </a:ext>
            </a:extLst>
          </p:cNvPr>
          <p:cNvPicPr>
            <a:picLocks noChangeAspect="1"/>
          </p:cNvPicPr>
          <p:nvPr/>
        </p:nvPicPr>
        <p:blipFill>
          <a:blip r:embed="rId4"/>
          <a:stretch>
            <a:fillRect/>
          </a:stretch>
        </p:blipFill>
        <p:spPr>
          <a:xfrm>
            <a:off x="4989247" y="1670241"/>
            <a:ext cx="6843693" cy="4114879"/>
          </a:xfrm>
          <a:prstGeom prst="rect">
            <a:avLst/>
          </a:prstGeom>
        </p:spPr>
      </p:pic>
    </p:spTree>
    <p:extLst>
      <p:ext uri="{BB962C8B-B14F-4D97-AF65-F5344CB8AC3E}">
        <p14:creationId xmlns:p14="http://schemas.microsoft.com/office/powerpoint/2010/main" val="3795044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Ablation study – drop 4 frequency bands</a:t>
            </a:r>
            <a:endParaRPr lang="en-US" sz="3600" kern="1200">
              <a:solidFill>
                <a:schemeClr val="tx1"/>
              </a:solidFill>
              <a:latin typeface="+mj-lt"/>
              <a:ea typeface="+mj-ea"/>
              <a:cs typeface="+mj-cs"/>
            </a:endParaRPr>
          </a:p>
        </p:txBody>
      </p:sp>
      <p:sp>
        <p:nvSpPr>
          <p:cNvPr id="8" name="תיבת טקסט 7">
            <a:extLst>
              <a:ext uri="{FF2B5EF4-FFF2-40B4-BE49-F238E27FC236}">
                <a16:creationId xmlns:a16="http://schemas.microsoft.com/office/drawing/2014/main" id="{A61B46B3-696D-4CF7-8EB9-F0A7FB9D25AB}"/>
              </a:ext>
            </a:extLst>
          </p:cNvPr>
          <p:cNvSpPr txBox="1"/>
          <p:nvPr/>
        </p:nvSpPr>
        <p:spPr>
          <a:xfrm>
            <a:off x="643469" y="1782981"/>
            <a:ext cx="4008384" cy="4393982"/>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model score evaluated using 1/5 of the original channels.</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7C3963F8-651D-44DB-A3AF-403880DDBE6F}"/>
              </a:ext>
            </a:extLst>
          </p:cNvPr>
          <p:cNvPicPr>
            <a:picLocks noChangeAspect="1"/>
          </p:cNvPicPr>
          <p:nvPr/>
        </p:nvPicPr>
        <p:blipFill>
          <a:blip r:embed="rId3"/>
          <a:stretch>
            <a:fillRect/>
          </a:stretch>
        </p:blipFill>
        <p:spPr>
          <a:xfrm>
            <a:off x="2523503" y="2906279"/>
            <a:ext cx="9119159" cy="3237301"/>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697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Ablation study – drop 4 frequency bands</a:t>
            </a:r>
            <a:endParaRPr lang="en-US" sz="3600" kern="1200">
              <a:solidFill>
                <a:schemeClr val="tx1"/>
              </a:solidFill>
              <a:latin typeface="+mj-lt"/>
              <a:ea typeface="+mj-ea"/>
              <a:cs typeface="+mj-cs"/>
            </a:endParaRPr>
          </a:p>
        </p:txBody>
      </p:sp>
      <p:sp>
        <p:nvSpPr>
          <p:cNvPr id="8" name="תיבת טקסט 7">
            <a:extLst>
              <a:ext uri="{FF2B5EF4-FFF2-40B4-BE49-F238E27FC236}">
                <a16:creationId xmlns:a16="http://schemas.microsoft.com/office/drawing/2014/main" id="{0894F072-66E1-4999-BBC7-BE33D98C0DA6}"/>
              </a:ext>
            </a:extLst>
          </p:cNvPr>
          <p:cNvSpPr txBox="1"/>
          <p:nvPr/>
        </p:nvSpPr>
        <p:spPr>
          <a:xfrm>
            <a:off x="643469" y="1782981"/>
            <a:ext cx="4008384"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Delta wave frequency band yielded the best results:</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7A3FD0EE-58D2-48DB-8840-EFE65DF37313}"/>
              </a:ext>
            </a:extLst>
          </p:cNvPr>
          <p:cNvPicPr>
            <a:picLocks noChangeAspect="1"/>
          </p:cNvPicPr>
          <p:nvPr/>
        </p:nvPicPr>
        <p:blipFill>
          <a:blip r:embed="rId3"/>
          <a:stretch>
            <a:fillRect/>
          </a:stretch>
        </p:blipFill>
        <p:spPr>
          <a:xfrm>
            <a:off x="643467" y="2782079"/>
            <a:ext cx="6665612" cy="3532774"/>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148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A27B02-F5A7-4DB6-ADDE-3D6A8B83C029}"/>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i="1" kern="1200">
                <a:solidFill>
                  <a:schemeClr val="tx1"/>
                </a:solidFill>
                <a:latin typeface="+mj-lt"/>
                <a:ea typeface="+mj-ea"/>
                <a:cs typeface="+mj-cs"/>
              </a:rPr>
              <a:t>Ablation study – drop 4 frequency bands</a:t>
            </a:r>
            <a:endParaRPr lang="en-US" sz="3600" kern="1200">
              <a:solidFill>
                <a:schemeClr val="tx1"/>
              </a:solidFill>
              <a:latin typeface="+mj-lt"/>
              <a:ea typeface="+mj-ea"/>
              <a:cs typeface="+mj-cs"/>
            </a:endParaRPr>
          </a:p>
        </p:txBody>
      </p:sp>
      <p:sp>
        <p:nvSpPr>
          <p:cNvPr id="8" name="תיבת טקסט 7">
            <a:extLst>
              <a:ext uri="{FF2B5EF4-FFF2-40B4-BE49-F238E27FC236}">
                <a16:creationId xmlns:a16="http://schemas.microsoft.com/office/drawing/2014/main" id="{0894F072-66E1-4999-BBC7-BE33D98C0DA6}"/>
              </a:ext>
            </a:extLst>
          </p:cNvPr>
          <p:cNvSpPr txBox="1"/>
          <p:nvPr/>
        </p:nvSpPr>
        <p:spPr>
          <a:xfrm>
            <a:off x="643468" y="1782981"/>
            <a:ext cx="6470945" cy="4393982"/>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Delta wave frequency band yielded the best results: </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49% better than the second-best result of the</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theta band.</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7A3FD0EE-58D2-48DB-8840-EFE65DF37313}"/>
              </a:ext>
            </a:extLst>
          </p:cNvPr>
          <p:cNvPicPr>
            <a:picLocks noChangeAspect="1"/>
          </p:cNvPicPr>
          <p:nvPr/>
        </p:nvPicPr>
        <p:blipFill>
          <a:blip r:embed="rId3"/>
          <a:stretch>
            <a:fillRect/>
          </a:stretch>
        </p:blipFill>
        <p:spPr>
          <a:xfrm>
            <a:off x="507030" y="2889743"/>
            <a:ext cx="6427703" cy="340668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5953ADE3-84EF-4127-8412-AFC9D87EFAAF}"/>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4" name="Picture 8">
            <a:extLst>
              <a:ext uri="{FF2B5EF4-FFF2-40B4-BE49-F238E27FC236}">
                <a16:creationId xmlns:a16="http://schemas.microsoft.com/office/drawing/2014/main" id="{4644DD84-00D9-404C-896F-4BAD84095832}"/>
              </a:ext>
            </a:extLst>
          </p:cNvPr>
          <p:cNvPicPr>
            <a:picLocks noChangeAspect="1"/>
          </p:cNvPicPr>
          <p:nvPr/>
        </p:nvPicPr>
        <p:blipFill>
          <a:blip r:embed="rId4"/>
          <a:stretch>
            <a:fillRect/>
          </a:stretch>
        </p:blipFill>
        <p:spPr>
          <a:xfrm>
            <a:off x="7044634" y="2908172"/>
            <a:ext cx="4872032" cy="3170012"/>
          </a:xfrm>
          <a:prstGeom prst="rect">
            <a:avLst/>
          </a:prstGeom>
        </p:spPr>
      </p:pic>
    </p:spTree>
    <p:extLst>
      <p:ext uri="{BB962C8B-B14F-4D97-AF65-F5344CB8AC3E}">
        <p14:creationId xmlns:p14="http://schemas.microsoft.com/office/powerpoint/2010/main" val="1485568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C0D24F-D8A2-4A59-96B3-7BFE44805C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43F74C09-D8D1-4833-9C23-0D0AE9A46244}"/>
              </a:ext>
            </a:extLst>
          </p:cNvPr>
          <p:cNvSpPr>
            <a:spLocks noGrp="1"/>
          </p:cNvSpPr>
          <p:nvPr>
            <p:ph type="title"/>
          </p:nvPr>
        </p:nvSpPr>
        <p:spPr>
          <a:xfrm>
            <a:off x="838200" y="365125"/>
            <a:ext cx="10515600" cy="1325563"/>
          </a:xfrm>
        </p:spPr>
        <p:txBody>
          <a:bodyPr/>
          <a:lstStyle/>
          <a:p>
            <a:r>
              <a:rPr lang="en-US" sz="4400" i="1" dirty="0"/>
              <a:t>Inter-subject training and testing</a:t>
            </a:r>
            <a:endParaRPr lang="en-IL" dirty="0"/>
          </a:p>
        </p:txBody>
      </p:sp>
      <p:sp>
        <p:nvSpPr>
          <p:cNvPr id="6" name="Content Placeholder 2">
            <a:extLst>
              <a:ext uri="{FF2B5EF4-FFF2-40B4-BE49-F238E27FC236}">
                <a16:creationId xmlns:a16="http://schemas.microsoft.com/office/drawing/2014/main" id="{289CE64E-2877-402D-9A12-C372045C6FFD}"/>
              </a:ext>
            </a:extLst>
          </p:cNvPr>
          <p:cNvSpPr>
            <a:spLocks noGrp="1"/>
          </p:cNvSpPr>
          <p:nvPr>
            <p:ph idx="1"/>
          </p:nvPr>
        </p:nvSpPr>
        <p:spPr>
          <a:xfrm>
            <a:off x="838200" y="1508125"/>
            <a:ext cx="9388151" cy="365125"/>
          </a:xfrm>
        </p:spPr>
        <p:txBody>
          <a:bodyPr/>
          <a:lstStyle/>
          <a:p>
            <a:pPr marL="0" indent="0">
              <a:buNone/>
            </a:pPr>
            <a:r>
              <a:rPr lang="en-US" sz="1900" dirty="0"/>
              <a:t>All the experiments up until now had the data divided in this form:</a:t>
            </a:r>
          </a:p>
          <a:p>
            <a:pPr marL="0" indent="0">
              <a:buNone/>
            </a:pPr>
            <a:endParaRPr lang="en-US" sz="1900" dirty="0"/>
          </a:p>
        </p:txBody>
      </p:sp>
      <p:sp>
        <p:nvSpPr>
          <p:cNvPr id="7" name="TextBox 6">
            <a:extLst>
              <a:ext uri="{FF2B5EF4-FFF2-40B4-BE49-F238E27FC236}">
                <a16:creationId xmlns:a16="http://schemas.microsoft.com/office/drawing/2014/main" id="{A84F8FA3-2517-430B-8DE3-D4D819B865C9}"/>
              </a:ext>
            </a:extLst>
          </p:cNvPr>
          <p:cNvSpPr txBox="1"/>
          <p:nvPr/>
        </p:nvSpPr>
        <p:spPr>
          <a:xfrm>
            <a:off x="838200" y="1951672"/>
            <a:ext cx="609755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75: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11832A66-9627-484B-81E2-69AC73A4EBA3}"/>
              </a:ext>
            </a:extLst>
          </p:cNvPr>
          <p:cNvGraphicFramePr>
            <a:graphicFrameLocks noGrp="1"/>
          </p:cNvGraphicFramePr>
          <p:nvPr/>
        </p:nvGraphicFramePr>
        <p:xfrm>
          <a:off x="3088429" y="2018458"/>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graphicFrame>
        <p:nvGraphicFramePr>
          <p:cNvPr id="9" name="Table 8">
            <a:extLst>
              <a:ext uri="{FF2B5EF4-FFF2-40B4-BE49-F238E27FC236}">
                <a16:creationId xmlns:a16="http://schemas.microsoft.com/office/drawing/2014/main" id="{DF7272F1-9B0E-47E9-AF1E-2390EA57EA99}"/>
              </a:ext>
            </a:extLst>
          </p:cNvPr>
          <p:cNvGraphicFramePr>
            <a:graphicFrameLocks noGrp="1"/>
          </p:cNvGraphicFramePr>
          <p:nvPr/>
        </p:nvGraphicFramePr>
        <p:xfrm>
          <a:off x="3088429" y="2359282"/>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graphicFrame>
        <p:nvGraphicFramePr>
          <p:cNvPr id="10" name="Table 9">
            <a:extLst>
              <a:ext uri="{FF2B5EF4-FFF2-40B4-BE49-F238E27FC236}">
                <a16:creationId xmlns:a16="http://schemas.microsoft.com/office/drawing/2014/main" id="{229AD137-830B-4E60-933A-031C7E0BBC5D}"/>
              </a:ext>
            </a:extLst>
          </p:cNvPr>
          <p:cNvGraphicFramePr>
            <a:graphicFrameLocks noGrp="1"/>
          </p:cNvGraphicFramePr>
          <p:nvPr/>
        </p:nvGraphicFramePr>
        <p:xfrm>
          <a:off x="3088429" y="2835226"/>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sp>
        <p:nvSpPr>
          <p:cNvPr id="11" name="Content Placeholder 2">
            <a:extLst>
              <a:ext uri="{FF2B5EF4-FFF2-40B4-BE49-F238E27FC236}">
                <a16:creationId xmlns:a16="http://schemas.microsoft.com/office/drawing/2014/main" id="{9B3EA251-CFF6-4D8A-B02B-1DADB7A6AF04}"/>
              </a:ext>
            </a:extLst>
          </p:cNvPr>
          <p:cNvSpPr txBox="1">
            <a:spLocks/>
          </p:cNvSpPr>
          <p:nvPr/>
        </p:nvSpPr>
        <p:spPr>
          <a:xfrm>
            <a:off x="838200" y="3351337"/>
            <a:ext cx="9388151" cy="750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498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2C0D24F-D8A2-4A59-96B3-7BFE44805C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43F74C09-D8D1-4833-9C23-0D0AE9A46244}"/>
              </a:ext>
            </a:extLst>
          </p:cNvPr>
          <p:cNvSpPr>
            <a:spLocks noGrp="1"/>
          </p:cNvSpPr>
          <p:nvPr>
            <p:ph type="title"/>
          </p:nvPr>
        </p:nvSpPr>
        <p:spPr>
          <a:xfrm>
            <a:off x="838200" y="365125"/>
            <a:ext cx="10515600" cy="1325563"/>
          </a:xfrm>
        </p:spPr>
        <p:txBody>
          <a:bodyPr/>
          <a:lstStyle/>
          <a:p>
            <a:r>
              <a:rPr lang="en-US" sz="4400" i="1" dirty="0"/>
              <a:t>Inter-subject training and testing</a:t>
            </a:r>
            <a:endParaRPr lang="en-IL" dirty="0"/>
          </a:p>
        </p:txBody>
      </p:sp>
      <p:sp>
        <p:nvSpPr>
          <p:cNvPr id="6" name="Content Placeholder 2">
            <a:extLst>
              <a:ext uri="{FF2B5EF4-FFF2-40B4-BE49-F238E27FC236}">
                <a16:creationId xmlns:a16="http://schemas.microsoft.com/office/drawing/2014/main" id="{289CE64E-2877-402D-9A12-C372045C6FFD}"/>
              </a:ext>
            </a:extLst>
          </p:cNvPr>
          <p:cNvSpPr>
            <a:spLocks noGrp="1"/>
          </p:cNvSpPr>
          <p:nvPr>
            <p:ph idx="1"/>
          </p:nvPr>
        </p:nvSpPr>
        <p:spPr>
          <a:xfrm>
            <a:off x="838200" y="1508125"/>
            <a:ext cx="9388151" cy="365125"/>
          </a:xfrm>
        </p:spPr>
        <p:txBody>
          <a:bodyPr/>
          <a:lstStyle/>
          <a:p>
            <a:pPr marL="0" indent="0">
              <a:buNone/>
            </a:pPr>
            <a:r>
              <a:rPr lang="en-US" sz="1900" dirty="0"/>
              <a:t>All the experiments up until now had the data divided in this form:</a:t>
            </a:r>
          </a:p>
          <a:p>
            <a:pPr marL="0" indent="0">
              <a:buNone/>
            </a:pPr>
            <a:endParaRPr lang="en-US" sz="1900" dirty="0"/>
          </a:p>
        </p:txBody>
      </p:sp>
      <p:sp>
        <p:nvSpPr>
          <p:cNvPr id="7" name="TextBox 6">
            <a:extLst>
              <a:ext uri="{FF2B5EF4-FFF2-40B4-BE49-F238E27FC236}">
                <a16:creationId xmlns:a16="http://schemas.microsoft.com/office/drawing/2014/main" id="{A84F8FA3-2517-430B-8DE3-D4D819B865C9}"/>
              </a:ext>
            </a:extLst>
          </p:cNvPr>
          <p:cNvSpPr txBox="1"/>
          <p:nvPr/>
        </p:nvSpPr>
        <p:spPr>
          <a:xfrm>
            <a:off x="838200" y="1951672"/>
            <a:ext cx="609755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Subject 75: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11832A66-9627-484B-81E2-69AC73A4EBA3}"/>
              </a:ext>
            </a:extLst>
          </p:cNvPr>
          <p:cNvGraphicFramePr>
            <a:graphicFrameLocks noGrp="1"/>
          </p:cNvGraphicFramePr>
          <p:nvPr/>
        </p:nvGraphicFramePr>
        <p:xfrm>
          <a:off x="3088429" y="2018458"/>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graphicFrame>
        <p:nvGraphicFramePr>
          <p:cNvPr id="9" name="Table 8">
            <a:extLst>
              <a:ext uri="{FF2B5EF4-FFF2-40B4-BE49-F238E27FC236}">
                <a16:creationId xmlns:a16="http://schemas.microsoft.com/office/drawing/2014/main" id="{DF7272F1-9B0E-47E9-AF1E-2390EA57EA99}"/>
              </a:ext>
            </a:extLst>
          </p:cNvPr>
          <p:cNvGraphicFramePr>
            <a:graphicFrameLocks noGrp="1"/>
          </p:cNvGraphicFramePr>
          <p:nvPr/>
        </p:nvGraphicFramePr>
        <p:xfrm>
          <a:off x="3088429" y="2359282"/>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graphicFrame>
        <p:nvGraphicFramePr>
          <p:cNvPr id="10" name="Table 9">
            <a:extLst>
              <a:ext uri="{FF2B5EF4-FFF2-40B4-BE49-F238E27FC236}">
                <a16:creationId xmlns:a16="http://schemas.microsoft.com/office/drawing/2014/main" id="{229AD137-830B-4E60-933A-031C7E0BBC5D}"/>
              </a:ext>
            </a:extLst>
          </p:cNvPr>
          <p:cNvGraphicFramePr>
            <a:graphicFrameLocks noGrp="1"/>
          </p:cNvGraphicFramePr>
          <p:nvPr/>
        </p:nvGraphicFramePr>
        <p:xfrm>
          <a:off x="3088429" y="2835226"/>
          <a:ext cx="5515947" cy="304800"/>
        </p:xfrm>
        <a:graphic>
          <a:graphicData uri="http://schemas.openxmlformats.org/drawingml/2006/table">
            <a:tbl>
              <a:tblPr firstRow="1" bandRow="1">
                <a:tableStyleId>{5C22544A-7EE6-4342-B048-85BDC9FD1C3A}</a:tableStyleId>
              </a:tblPr>
              <a:tblGrid>
                <a:gridCol w="3929218">
                  <a:extLst>
                    <a:ext uri="{9D8B030D-6E8A-4147-A177-3AD203B41FA5}">
                      <a16:colId xmlns:a16="http://schemas.microsoft.com/office/drawing/2014/main" val="3322720544"/>
                    </a:ext>
                  </a:extLst>
                </a:gridCol>
                <a:gridCol w="1586729">
                  <a:extLst>
                    <a:ext uri="{9D8B030D-6E8A-4147-A177-3AD203B41FA5}">
                      <a16:colId xmlns:a16="http://schemas.microsoft.com/office/drawing/2014/main" val="1483294297"/>
                    </a:ext>
                  </a:extLst>
                </a:gridCol>
              </a:tblGrid>
              <a:tr h="279681">
                <a:tc>
                  <a:txBody>
                    <a:bodyPr/>
                    <a:lstStyle/>
                    <a:p>
                      <a:pPr algn="ctr"/>
                      <a:r>
                        <a:rPr lang="en-US" sz="1400" dirty="0"/>
                        <a:t>80% train</a:t>
                      </a:r>
                      <a:endParaRPr lang="en-IL" sz="1400" dirty="0"/>
                    </a:p>
                  </a:txBody>
                  <a:tcPr/>
                </a:tc>
                <a:tc>
                  <a:txBody>
                    <a:bodyPr/>
                    <a:lstStyle/>
                    <a:p>
                      <a:pPr algn="ctr"/>
                      <a:r>
                        <a:rPr lang="en-US" sz="1400" dirty="0"/>
                        <a:t>20% test</a:t>
                      </a:r>
                      <a:endParaRPr lang="en-IL" sz="1400" dirty="0"/>
                    </a:p>
                  </a:txBody>
                  <a:tcPr/>
                </a:tc>
                <a:extLst>
                  <a:ext uri="{0D108BD9-81ED-4DB2-BD59-A6C34878D82A}">
                    <a16:rowId xmlns:a16="http://schemas.microsoft.com/office/drawing/2014/main" val="2692918680"/>
                  </a:ext>
                </a:extLst>
              </a:tr>
            </a:tbl>
          </a:graphicData>
        </a:graphic>
      </p:graphicFrame>
      <p:sp>
        <p:nvSpPr>
          <p:cNvPr id="11" name="Content Placeholder 2">
            <a:extLst>
              <a:ext uri="{FF2B5EF4-FFF2-40B4-BE49-F238E27FC236}">
                <a16:creationId xmlns:a16="http://schemas.microsoft.com/office/drawing/2014/main" id="{9B3EA251-CFF6-4D8A-B02B-1DADB7A6AF04}"/>
              </a:ext>
            </a:extLst>
          </p:cNvPr>
          <p:cNvSpPr txBox="1">
            <a:spLocks/>
          </p:cNvSpPr>
          <p:nvPr/>
        </p:nvSpPr>
        <p:spPr>
          <a:xfrm>
            <a:off x="838200" y="3351337"/>
            <a:ext cx="9388151" cy="7503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prstClr val="black"/>
                </a:solidFill>
                <a:effectLst/>
                <a:uLnTx/>
                <a:uFillTx/>
                <a:latin typeface="Calibri" panose="020F0502020204030204"/>
                <a:ea typeface="+mn-ea"/>
                <a:cs typeface="+mn-cs"/>
              </a:rPr>
              <a:t>In the following experiment the test is done inter-subject wise, i.e., train according to 80% of subjects and test according to 20% “never before” seen subjects: </a:t>
            </a:r>
          </a:p>
        </p:txBody>
      </p:sp>
      <p:sp>
        <p:nvSpPr>
          <p:cNvPr id="12" name="TextBox 11">
            <a:extLst>
              <a:ext uri="{FF2B5EF4-FFF2-40B4-BE49-F238E27FC236}">
                <a16:creationId xmlns:a16="http://schemas.microsoft.com/office/drawing/2014/main" id="{2F215F9C-700F-4EFA-9DF3-68F2C4089DEF}"/>
              </a:ext>
            </a:extLst>
          </p:cNvPr>
          <p:cNvSpPr txBox="1"/>
          <p:nvPr/>
        </p:nvSpPr>
        <p:spPr>
          <a:xfrm>
            <a:off x="838200" y="4057213"/>
            <a:ext cx="6097554" cy="2585323"/>
          </a:xfrm>
          <a:prstGeom prst="rect">
            <a:avLst/>
          </a:prstGeom>
          <a:noFill/>
        </p:spPr>
        <p:txBody>
          <a:bodyPr wrap="square">
            <a:spAutoFit/>
          </a:bodyPr>
          <a:lstStyle/>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1:</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2:</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60:</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61:</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62:</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Subject 75: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A712186-3155-44B4-B59E-88A857344B65}"/>
              </a:ext>
            </a:extLst>
          </p:cNvPr>
          <p:cNvSpPr/>
          <p:nvPr/>
        </p:nvSpPr>
        <p:spPr>
          <a:xfrm>
            <a:off x="3094653" y="4127939"/>
            <a:ext cx="5515947" cy="2204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train</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49164C6-9574-4A55-ABDA-4677217A09C8}"/>
              </a:ext>
            </a:extLst>
          </p:cNvPr>
          <p:cNvSpPr/>
          <p:nvPr/>
        </p:nvSpPr>
        <p:spPr>
          <a:xfrm>
            <a:off x="3094652" y="4404840"/>
            <a:ext cx="5515947" cy="2204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train</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B18A88E-63F3-455F-B91B-AB1876828960}"/>
              </a:ext>
            </a:extLst>
          </p:cNvPr>
          <p:cNvSpPr/>
          <p:nvPr/>
        </p:nvSpPr>
        <p:spPr>
          <a:xfrm>
            <a:off x="3094651" y="4953372"/>
            <a:ext cx="5515947" cy="2204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train</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B19EA43-EBDC-4309-B033-51B6E0B1BD1F}"/>
              </a:ext>
            </a:extLst>
          </p:cNvPr>
          <p:cNvSpPr/>
          <p:nvPr/>
        </p:nvSpPr>
        <p:spPr>
          <a:xfrm>
            <a:off x="3094650" y="5242341"/>
            <a:ext cx="5515947" cy="2204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test</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173E945-80F5-4179-BF35-593F11F021AB}"/>
              </a:ext>
            </a:extLst>
          </p:cNvPr>
          <p:cNvSpPr/>
          <p:nvPr/>
        </p:nvSpPr>
        <p:spPr>
          <a:xfrm>
            <a:off x="3088430" y="5523363"/>
            <a:ext cx="5515947" cy="2204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test</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1965F0F-F4BD-4900-B1DD-BDEA45D9AEDA}"/>
              </a:ext>
            </a:extLst>
          </p:cNvPr>
          <p:cNvSpPr/>
          <p:nvPr/>
        </p:nvSpPr>
        <p:spPr>
          <a:xfrm>
            <a:off x="3088429" y="6037277"/>
            <a:ext cx="5515947" cy="2204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test</a:t>
            </a:r>
            <a:endParaRPr kumimoji="0" lang="en-IL"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330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F85B-CD0B-48E4-A17E-2042DFDDCA1F}"/>
              </a:ext>
            </a:extLst>
          </p:cNvPr>
          <p:cNvSpPr>
            <a:spLocks noGrp="1"/>
          </p:cNvSpPr>
          <p:nvPr>
            <p:ph type="title"/>
          </p:nvPr>
        </p:nvSpPr>
        <p:spPr>
          <a:xfrm>
            <a:off x="838200" y="311753"/>
            <a:ext cx="10515600" cy="1325563"/>
          </a:xfrm>
        </p:spPr>
        <p:txBody>
          <a:bodyPr/>
          <a:lstStyle/>
          <a:p>
            <a:r>
              <a:rPr lang="en-US" i="1" dirty="0"/>
              <a:t>Inter-subject K-fold testing</a:t>
            </a:r>
            <a:endParaRPr lang="en-IL" i="1" dirty="0"/>
          </a:p>
        </p:txBody>
      </p:sp>
      <p:sp>
        <p:nvSpPr>
          <p:cNvPr id="4" name="Slide Number Placeholder 3">
            <a:extLst>
              <a:ext uri="{FF2B5EF4-FFF2-40B4-BE49-F238E27FC236}">
                <a16:creationId xmlns:a16="http://schemas.microsoft.com/office/drawing/2014/main" id="{33CD43A5-80E6-4D59-A1C8-F6D0310B3C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D7889C4-6F6C-4C61-A20F-5D0AA04C167E}"/>
              </a:ext>
            </a:extLst>
          </p:cNvPr>
          <p:cNvSpPr>
            <a:spLocks noGrp="1"/>
          </p:cNvSpPr>
          <p:nvPr>
            <p:ph idx="1"/>
          </p:nvPr>
        </p:nvSpPr>
        <p:spPr>
          <a:xfrm>
            <a:off x="353838" y="1329974"/>
            <a:ext cx="4298015" cy="4846989"/>
          </a:xfrm>
        </p:spPr>
        <p:txBody>
          <a:bodyPr>
            <a:normAutofit/>
          </a:bodyPr>
          <a:lstStyle/>
          <a:p>
            <a:r>
              <a:rPr lang="en-US" sz="2000" b="0" i="0" dirty="0">
                <a:solidFill>
                  <a:srgbClr val="555555"/>
                </a:solidFill>
                <a:effectLst/>
              </a:rPr>
              <a:t>K- fold testing -  use a limited sample in order to estimate how the model is expected to perform in general on data not used during the training of the model.</a:t>
            </a:r>
          </a:p>
          <a:p>
            <a:pPr marL="0" indent="0">
              <a:buNone/>
            </a:pPr>
            <a:endParaRPr lang="en-US" sz="2000" dirty="0"/>
          </a:p>
          <a:p>
            <a:r>
              <a:rPr lang="en-US" sz="2000" dirty="0"/>
              <a:t>5 experiments</a:t>
            </a:r>
          </a:p>
          <a:p>
            <a:r>
              <a:rPr lang="en-US" sz="2000" dirty="0"/>
              <a:t>60 subjects selected for training</a:t>
            </a:r>
          </a:p>
          <a:p>
            <a:r>
              <a:rPr lang="en-US" sz="2000" dirty="0"/>
              <a:t>15 subjects selected for test</a:t>
            </a:r>
          </a:p>
        </p:txBody>
      </p:sp>
      <p:pic>
        <p:nvPicPr>
          <p:cNvPr id="7" name="Picture 6">
            <a:extLst>
              <a:ext uri="{FF2B5EF4-FFF2-40B4-BE49-F238E27FC236}">
                <a16:creationId xmlns:a16="http://schemas.microsoft.com/office/drawing/2014/main" id="{F94C2713-A768-40F8-889E-A52CF4EAABA5}"/>
              </a:ext>
            </a:extLst>
          </p:cNvPr>
          <p:cNvPicPr>
            <a:picLocks noChangeAspect="1"/>
          </p:cNvPicPr>
          <p:nvPr/>
        </p:nvPicPr>
        <p:blipFill>
          <a:blip r:embed="rId3"/>
          <a:stretch>
            <a:fillRect/>
          </a:stretch>
        </p:blipFill>
        <p:spPr>
          <a:xfrm>
            <a:off x="4930332" y="1329974"/>
            <a:ext cx="6907830" cy="3070928"/>
          </a:xfrm>
          <a:prstGeom prst="rect">
            <a:avLst/>
          </a:prstGeom>
        </p:spPr>
      </p:pic>
      <p:sp>
        <p:nvSpPr>
          <p:cNvPr id="9" name="TextBox 8">
            <a:extLst>
              <a:ext uri="{FF2B5EF4-FFF2-40B4-BE49-F238E27FC236}">
                <a16:creationId xmlns:a16="http://schemas.microsoft.com/office/drawing/2014/main" id="{42A2873E-F9AB-44BD-AA00-3D869BD91184}"/>
              </a:ext>
            </a:extLst>
          </p:cNvPr>
          <p:cNvSpPr txBox="1"/>
          <p:nvPr/>
        </p:nvSpPr>
        <p:spPr>
          <a:xfrm>
            <a:off x="5335470" y="4400902"/>
            <a:ext cx="609755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Illustration of 5-fold testing in 10 subjects </a:t>
            </a:r>
            <a:endParaRPr kumimoji="0" lang="en-I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430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F85B-CD0B-48E4-A17E-2042DFDDCA1F}"/>
              </a:ext>
            </a:extLst>
          </p:cNvPr>
          <p:cNvSpPr>
            <a:spLocks noGrp="1"/>
          </p:cNvSpPr>
          <p:nvPr>
            <p:ph type="title"/>
          </p:nvPr>
        </p:nvSpPr>
        <p:spPr>
          <a:xfrm>
            <a:off x="838200" y="311753"/>
            <a:ext cx="10515600" cy="1325563"/>
          </a:xfrm>
        </p:spPr>
        <p:txBody>
          <a:bodyPr/>
          <a:lstStyle/>
          <a:p>
            <a:r>
              <a:rPr lang="en-US" i="1" dirty="0"/>
              <a:t>Inter-subject K-fold testing</a:t>
            </a:r>
            <a:endParaRPr lang="en-IL" i="1" dirty="0"/>
          </a:p>
        </p:txBody>
      </p:sp>
      <p:sp>
        <p:nvSpPr>
          <p:cNvPr id="4" name="Slide Number Placeholder 3">
            <a:extLst>
              <a:ext uri="{FF2B5EF4-FFF2-40B4-BE49-F238E27FC236}">
                <a16:creationId xmlns:a16="http://schemas.microsoft.com/office/drawing/2014/main" id="{33CD43A5-80E6-4D59-A1C8-F6D0310B3C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I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1D7889C4-6F6C-4C61-A20F-5D0AA04C167E}"/>
              </a:ext>
            </a:extLst>
          </p:cNvPr>
          <p:cNvSpPr>
            <a:spLocks noGrp="1"/>
          </p:cNvSpPr>
          <p:nvPr>
            <p:ph idx="1"/>
          </p:nvPr>
        </p:nvSpPr>
        <p:spPr>
          <a:xfrm>
            <a:off x="643469" y="1782981"/>
            <a:ext cx="4008384" cy="4393982"/>
          </a:xfrm>
        </p:spPr>
        <p:txBody>
          <a:bodyPr>
            <a:normAutofit/>
          </a:bodyPr>
          <a:lstStyle/>
          <a:p>
            <a:r>
              <a:rPr lang="en-US" sz="2000" b="0" i="0" dirty="0">
                <a:solidFill>
                  <a:srgbClr val="555555"/>
                </a:solidFill>
                <a:effectLst/>
              </a:rPr>
              <a:t>K- fold testing -  use a limited sample in order to estimate how the model is expected to perform in general on data not used during the training of the model.</a:t>
            </a:r>
          </a:p>
          <a:p>
            <a:pPr marL="0" indent="0">
              <a:buNone/>
            </a:pPr>
            <a:endParaRPr lang="en-US" sz="2000" dirty="0"/>
          </a:p>
          <a:p>
            <a:r>
              <a:rPr lang="en-US" sz="2000" dirty="0"/>
              <a:t>5 experiments</a:t>
            </a:r>
          </a:p>
          <a:p>
            <a:r>
              <a:rPr lang="en-US" sz="2000" dirty="0"/>
              <a:t>60 subjects selected for training</a:t>
            </a:r>
          </a:p>
          <a:p>
            <a:r>
              <a:rPr lang="en-US" sz="2000" dirty="0"/>
              <a:t>15 subjects selected for test</a:t>
            </a:r>
          </a:p>
        </p:txBody>
      </p:sp>
      <p:pic>
        <p:nvPicPr>
          <p:cNvPr id="7" name="Picture 6">
            <a:extLst>
              <a:ext uri="{FF2B5EF4-FFF2-40B4-BE49-F238E27FC236}">
                <a16:creationId xmlns:a16="http://schemas.microsoft.com/office/drawing/2014/main" id="{F94C2713-A768-40F8-889E-A52CF4EAABA5}"/>
              </a:ext>
            </a:extLst>
          </p:cNvPr>
          <p:cNvPicPr>
            <a:picLocks noChangeAspect="1"/>
          </p:cNvPicPr>
          <p:nvPr/>
        </p:nvPicPr>
        <p:blipFill>
          <a:blip r:embed="rId3"/>
          <a:stretch>
            <a:fillRect/>
          </a:stretch>
        </p:blipFill>
        <p:spPr>
          <a:xfrm>
            <a:off x="4930332" y="1329974"/>
            <a:ext cx="6907830" cy="3070928"/>
          </a:xfrm>
          <a:prstGeom prst="rect">
            <a:avLst/>
          </a:prstGeom>
        </p:spPr>
      </p:pic>
      <p:sp>
        <p:nvSpPr>
          <p:cNvPr id="9" name="TextBox 8">
            <a:extLst>
              <a:ext uri="{FF2B5EF4-FFF2-40B4-BE49-F238E27FC236}">
                <a16:creationId xmlns:a16="http://schemas.microsoft.com/office/drawing/2014/main" id="{42A2873E-F9AB-44BD-AA00-3D869BD91184}"/>
              </a:ext>
            </a:extLst>
          </p:cNvPr>
          <p:cNvSpPr txBox="1"/>
          <p:nvPr/>
        </p:nvSpPr>
        <p:spPr>
          <a:xfrm>
            <a:off x="5335470" y="4400902"/>
            <a:ext cx="6097554"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Illustration of 5-fold testing in 10 subjects </a:t>
            </a:r>
            <a:endParaRPr kumimoji="0" lang="en-I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11">
            <a:extLst>
              <a:ext uri="{FF2B5EF4-FFF2-40B4-BE49-F238E27FC236}">
                <a16:creationId xmlns:a16="http://schemas.microsoft.com/office/drawing/2014/main" id="{4459B1D2-7AFA-4979-AE58-5185763DA353}"/>
              </a:ext>
            </a:extLst>
          </p:cNvPr>
          <p:cNvGraphicFramePr>
            <a:graphicFrameLocks noGrp="1"/>
          </p:cNvGraphicFramePr>
          <p:nvPr/>
        </p:nvGraphicFramePr>
        <p:xfrm>
          <a:off x="6260607" y="4761616"/>
          <a:ext cx="3466536" cy="1992632"/>
        </p:xfrm>
        <a:graphic>
          <a:graphicData uri="http://schemas.openxmlformats.org/drawingml/2006/table">
            <a:tbl>
              <a:tblPr>
                <a:tableStyleId>{35758FB7-9AC5-4552-8A53-C91805E547FA}</a:tableStyleId>
              </a:tblPr>
              <a:tblGrid>
                <a:gridCol w="1526270">
                  <a:extLst>
                    <a:ext uri="{9D8B030D-6E8A-4147-A177-3AD203B41FA5}">
                      <a16:colId xmlns:a16="http://schemas.microsoft.com/office/drawing/2014/main" val="546268893"/>
                    </a:ext>
                  </a:extLst>
                </a:gridCol>
                <a:gridCol w="1940266">
                  <a:extLst>
                    <a:ext uri="{9D8B030D-6E8A-4147-A177-3AD203B41FA5}">
                      <a16:colId xmlns:a16="http://schemas.microsoft.com/office/drawing/2014/main" val="503185233"/>
                    </a:ext>
                  </a:extLst>
                </a:gridCol>
              </a:tblGrid>
              <a:tr h="388636">
                <a:tc>
                  <a:txBody>
                    <a:bodyPr/>
                    <a:lstStyle/>
                    <a:p>
                      <a:pPr algn="ctr" fontAlgn="b"/>
                      <a:r>
                        <a:rPr lang="en-US" sz="3200" b="0" u="none" strike="noStrike" dirty="0">
                          <a:solidFill>
                            <a:srgbClr val="00B050"/>
                          </a:solidFill>
                          <a:effectLst/>
                        </a:rPr>
                        <a:t>max</a:t>
                      </a:r>
                      <a:endParaRPr lang="en-US" sz="32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3200" b="0" u="none" strike="noStrike" dirty="0">
                          <a:solidFill>
                            <a:srgbClr val="00B050"/>
                          </a:solidFill>
                          <a:effectLst/>
                        </a:rPr>
                        <a:t>74%</a:t>
                      </a:r>
                      <a:endParaRPr lang="en-IL" sz="32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388636">
                <a:tc>
                  <a:txBody>
                    <a:bodyPr/>
                    <a:lstStyle/>
                    <a:p>
                      <a:pPr algn="ctr" fontAlgn="b"/>
                      <a:r>
                        <a:rPr lang="en-US" sz="3200" b="0" i="0" u="none" strike="noStrike" dirty="0">
                          <a:solidFill>
                            <a:srgbClr val="FF0000"/>
                          </a:solidFill>
                          <a:effectLst/>
                          <a:latin typeface="Calibri" panose="020F0502020204030204" pitchFamily="34" charset="0"/>
                        </a:rPr>
                        <a:t>min</a:t>
                      </a:r>
                    </a:p>
                  </a:txBody>
                  <a:tcPr marL="10478" marR="10478" marT="10478" marB="0" anchor="b"/>
                </a:tc>
                <a:tc>
                  <a:txBody>
                    <a:bodyPr/>
                    <a:lstStyle/>
                    <a:p>
                      <a:pPr algn="ctr" fontAlgn="b"/>
                      <a:r>
                        <a:rPr lang="en-US" sz="3200" b="0" i="0" u="none" strike="noStrike" dirty="0">
                          <a:solidFill>
                            <a:srgbClr val="FF0000"/>
                          </a:solidFill>
                          <a:effectLst/>
                          <a:latin typeface="Calibri" panose="020F0502020204030204" pitchFamily="34" charset="0"/>
                        </a:rPr>
                        <a:t>65.8%</a:t>
                      </a:r>
                      <a:endParaRPr lang="en-IL" sz="32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418802545"/>
                  </a:ext>
                </a:extLst>
              </a:tr>
              <a:tr h="388636">
                <a:tc>
                  <a:txBody>
                    <a:bodyPr/>
                    <a:lstStyle/>
                    <a:p>
                      <a:pPr algn="ctr" fontAlgn="b"/>
                      <a:r>
                        <a:rPr lang="en-US" sz="3200" b="0" u="none" strike="noStrike" dirty="0">
                          <a:solidFill>
                            <a:srgbClr val="000000"/>
                          </a:solidFill>
                          <a:effectLst/>
                        </a:rPr>
                        <a:t>avg</a:t>
                      </a:r>
                      <a:endParaRPr lang="en-US" sz="32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3200" b="0" u="none" strike="noStrike" dirty="0">
                          <a:solidFill>
                            <a:srgbClr val="000000"/>
                          </a:solidFill>
                          <a:effectLst/>
                        </a:rPr>
                        <a:t>70%</a:t>
                      </a:r>
                    </a:p>
                  </a:txBody>
                  <a:tcPr marL="10478" marR="10478" marT="10478" marB="0" anchor="b"/>
                </a:tc>
                <a:extLst>
                  <a:ext uri="{0D108BD9-81ED-4DB2-BD59-A6C34878D82A}">
                    <a16:rowId xmlns:a16="http://schemas.microsoft.com/office/drawing/2014/main" val="2514483428"/>
                  </a:ext>
                </a:extLst>
              </a:tr>
              <a:tr h="388636">
                <a:tc>
                  <a:txBody>
                    <a:bodyPr/>
                    <a:lstStyle/>
                    <a:p>
                      <a:pPr algn="ctr" fontAlgn="b"/>
                      <a:r>
                        <a:rPr lang="en-US" sz="3200" b="0" i="0" u="none" strike="noStrike" dirty="0">
                          <a:solidFill>
                            <a:srgbClr val="000000"/>
                          </a:solidFill>
                          <a:effectLst/>
                          <a:latin typeface="Calibri" panose="020F0502020204030204" pitchFamily="34" charset="0"/>
                        </a:rPr>
                        <a:t>med</a:t>
                      </a:r>
                    </a:p>
                  </a:txBody>
                  <a:tcPr marL="10478" marR="10478" marT="10478" marB="0" anchor="b"/>
                </a:tc>
                <a:tc>
                  <a:txBody>
                    <a:bodyPr/>
                    <a:lstStyle/>
                    <a:p>
                      <a:pPr algn="ctr" fontAlgn="b"/>
                      <a:r>
                        <a:rPr lang="en-US" sz="3200" b="0" u="none" strike="noStrike" dirty="0">
                          <a:solidFill>
                            <a:srgbClr val="000000"/>
                          </a:solidFill>
                          <a:effectLst/>
                        </a:rPr>
                        <a:t>69.6%</a:t>
                      </a:r>
                    </a:p>
                  </a:txBody>
                  <a:tcPr marL="10478" marR="10478" marT="10478" marB="0" anchor="b"/>
                </a:tc>
                <a:extLst>
                  <a:ext uri="{0D108BD9-81ED-4DB2-BD59-A6C34878D82A}">
                    <a16:rowId xmlns:a16="http://schemas.microsoft.com/office/drawing/2014/main" val="2520024449"/>
                  </a:ext>
                </a:extLst>
              </a:tr>
            </a:tbl>
          </a:graphicData>
        </a:graphic>
      </p:graphicFrame>
      <p:sp>
        <p:nvSpPr>
          <p:cNvPr id="3" name="תיבת טקסט 2">
            <a:extLst>
              <a:ext uri="{FF2B5EF4-FFF2-40B4-BE49-F238E27FC236}">
                <a16:creationId xmlns:a16="http://schemas.microsoft.com/office/drawing/2014/main" id="{94A988E3-EB26-401D-BDEF-65810E0D92DA}"/>
              </a:ext>
            </a:extLst>
          </p:cNvPr>
          <p:cNvSpPr txBox="1"/>
          <p:nvPr/>
        </p:nvSpPr>
        <p:spPr>
          <a:xfrm>
            <a:off x="643469" y="5467232"/>
            <a:ext cx="5602450" cy="400110"/>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Testing accuracy overall statistics of 5 experiments:</a:t>
            </a:r>
            <a:endParaRPr kumimoji="0" lang="he-IL" sz="20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678143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1B1F898-FCA8-4474-8474-BB8732836F53}"/>
              </a:ext>
            </a:extLst>
          </p:cNvPr>
          <p:cNvSpPr>
            <a:spLocks noGrp="1"/>
          </p:cNvSpPr>
          <p:nvPr>
            <p:ph type="title"/>
          </p:nvPr>
        </p:nvSpPr>
        <p:spPr>
          <a:xfrm>
            <a:off x="839338" y="704088"/>
            <a:ext cx="4804011" cy="1188720"/>
          </a:xfrm>
        </p:spPr>
        <p:txBody>
          <a:bodyPr>
            <a:normAutofit/>
          </a:bodyPr>
          <a:lstStyle/>
          <a:p>
            <a:r>
              <a:rPr lang="en-US" sz="4000">
                <a:solidFill>
                  <a:schemeClr val="bg1"/>
                </a:solidFill>
              </a:rPr>
              <a:t>Conclusions	</a:t>
            </a:r>
            <a:endParaRPr lang="he-IL" sz="4000">
              <a:solidFill>
                <a:schemeClr val="bg1"/>
              </a:solidFill>
            </a:endParaRPr>
          </a:p>
        </p:txBody>
      </p:sp>
      <p:sp>
        <p:nvSpPr>
          <p:cNvPr id="3" name="מציין מיקום תוכן 2">
            <a:extLst>
              <a:ext uri="{FF2B5EF4-FFF2-40B4-BE49-F238E27FC236}">
                <a16:creationId xmlns:a16="http://schemas.microsoft.com/office/drawing/2014/main" id="{C2DFF904-CA37-4DAD-8DBE-9BC1647B575C}"/>
              </a:ext>
            </a:extLst>
          </p:cNvPr>
          <p:cNvSpPr>
            <a:spLocks noGrp="1"/>
          </p:cNvSpPr>
          <p:nvPr>
            <p:ph idx="1"/>
          </p:nvPr>
        </p:nvSpPr>
        <p:spPr>
          <a:xfrm>
            <a:off x="690804" y="1538482"/>
            <a:ext cx="4804011" cy="3781035"/>
          </a:xfrm>
        </p:spPr>
        <p:txBody>
          <a:bodyPr>
            <a:normAutofit/>
          </a:bodyPr>
          <a:lstStyle/>
          <a:p>
            <a:pPr marL="0" indent="0">
              <a:buNone/>
            </a:pPr>
            <a:endParaRPr lang="en-US" sz="1900" dirty="0">
              <a:solidFill>
                <a:schemeClr val="bg1"/>
              </a:solidFill>
            </a:endParaRPr>
          </a:p>
          <a:p>
            <a:pPr marL="0" indent="0">
              <a:buNone/>
            </a:pPr>
            <a:endParaRPr lang="en-US" sz="1900" dirty="0">
              <a:solidFill>
                <a:schemeClr val="bg1"/>
              </a:solidFill>
            </a:endParaRPr>
          </a:p>
          <a:p>
            <a:r>
              <a:rPr lang="en-US" sz="1900" dirty="0">
                <a:solidFill>
                  <a:schemeClr val="bg1"/>
                </a:solidFill>
              </a:rPr>
              <a:t>Neural ODE model perform well with time series data in the form of EEG signals.</a:t>
            </a:r>
            <a:r>
              <a:rPr lang="en-US" sz="1900" b="0" i="0" dirty="0">
                <a:solidFill>
                  <a:schemeClr val="bg1"/>
                </a:solidFill>
                <a:effectLst/>
                <a:latin typeface="Arial" panose="020B0604020202020204" pitchFamily="34" charset="0"/>
              </a:rPr>
              <a:t> </a:t>
            </a:r>
          </a:p>
          <a:p>
            <a:pPr lvl="1"/>
            <a:r>
              <a:rPr lang="en-US" sz="1500" dirty="0">
                <a:solidFill>
                  <a:schemeClr val="bg1"/>
                </a:solidFill>
                <a:latin typeface="Arial" panose="020B0604020202020204" pitchFamily="34" charset="0"/>
              </a:rPr>
              <a:t>Applying 5 frequency band filters on the data achieved the best results.</a:t>
            </a:r>
            <a:endParaRPr lang="en-US" sz="1500" dirty="0">
              <a:solidFill>
                <a:schemeClr val="bg1"/>
              </a:solidFill>
            </a:endParaRPr>
          </a:p>
          <a:p>
            <a:pPr marL="0" indent="0">
              <a:buNone/>
            </a:pPr>
            <a:endParaRPr lang="en-US" sz="1900" dirty="0">
              <a:solidFill>
                <a:schemeClr val="bg1"/>
              </a:solidFill>
            </a:endParaRPr>
          </a:p>
          <a:p>
            <a:pPr marL="0" indent="0">
              <a:buNone/>
            </a:pPr>
            <a:endParaRPr lang="en-US" sz="1900" dirty="0">
              <a:solidFill>
                <a:schemeClr val="bg1"/>
              </a:solidFill>
            </a:endParaRPr>
          </a:p>
        </p:txBody>
      </p:sp>
      <p:sp>
        <p:nvSpPr>
          <p:cNvPr id="4" name="מציין מיקום של מספר שקופית 3">
            <a:extLst>
              <a:ext uri="{FF2B5EF4-FFF2-40B4-BE49-F238E27FC236}">
                <a16:creationId xmlns:a16="http://schemas.microsoft.com/office/drawing/2014/main" id="{9AD3D04E-01D4-478C-A4D7-EDB23A7A10AA}"/>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57</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0" name="Table 11">
            <a:extLst>
              <a:ext uri="{FF2B5EF4-FFF2-40B4-BE49-F238E27FC236}">
                <a16:creationId xmlns:a16="http://schemas.microsoft.com/office/drawing/2014/main" id="{F755ACA0-6EDA-4002-8764-9117557A463B}"/>
              </a:ext>
            </a:extLst>
          </p:cNvPr>
          <p:cNvGraphicFramePr>
            <a:graphicFrameLocks noGrp="1"/>
          </p:cNvGraphicFramePr>
          <p:nvPr/>
        </p:nvGraphicFramePr>
        <p:xfrm>
          <a:off x="6087313" y="1621613"/>
          <a:ext cx="1640541" cy="1170796"/>
        </p:xfrm>
        <a:graphic>
          <a:graphicData uri="http://schemas.openxmlformats.org/drawingml/2006/table">
            <a:tbl>
              <a:tblPr>
                <a:tableStyleId>{35758FB7-9AC5-4552-8A53-C91805E547FA}</a:tableStyleId>
              </a:tblPr>
              <a:tblGrid>
                <a:gridCol w="577828">
                  <a:extLst>
                    <a:ext uri="{9D8B030D-6E8A-4147-A177-3AD203B41FA5}">
                      <a16:colId xmlns:a16="http://schemas.microsoft.com/office/drawing/2014/main" val="546268893"/>
                    </a:ext>
                  </a:extLst>
                </a:gridCol>
                <a:gridCol w="1062713">
                  <a:extLst>
                    <a:ext uri="{9D8B030D-6E8A-4147-A177-3AD203B41FA5}">
                      <a16:colId xmlns:a16="http://schemas.microsoft.com/office/drawing/2014/main" val="503185233"/>
                    </a:ext>
                  </a:extLst>
                </a:gridCol>
              </a:tblGrid>
              <a:tr h="292699">
                <a:tc>
                  <a:txBody>
                    <a:bodyPr/>
                    <a:lstStyle/>
                    <a:p>
                      <a:pPr algn="ctr" fontAlgn="b"/>
                      <a:r>
                        <a:rPr lang="en-US" sz="1600" b="0" u="none" strike="noStrike" dirty="0">
                          <a:solidFill>
                            <a:srgbClr val="00B050"/>
                          </a:solidFill>
                          <a:effectLst/>
                        </a:rPr>
                        <a:t>max</a:t>
                      </a:r>
                      <a:endParaRPr lang="en-US" sz="16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1600" b="0" i="0" u="none" strike="noStrike" dirty="0">
                          <a:solidFill>
                            <a:srgbClr val="00B050"/>
                          </a:solidFill>
                          <a:effectLst/>
                          <a:latin typeface="Calibri" panose="020F0502020204030204" pitchFamily="34" charset="0"/>
                        </a:rPr>
                        <a:t>93.5%</a:t>
                      </a:r>
                      <a:endParaRPr lang="en-IL" sz="16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292699">
                <a:tc>
                  <a:txBody>
                    <a:bodyPr/>
                    <a:lstStyle/>
                    <a:p>
                      <a:pPr algn="ctr" fontAlgn="b"/>
                      <a:r>
                        <a:rPr lang="en-US" sz="1600" b="0" u="none" strike="noStrike" dirty="0">
                          <a:solidFill>
                            <a:srgbClr val="FF0000"/>
                          </a:solidFill>
                          <a:effectLst/>
                        </a:rPr>
                        <a:t>min</a:t>
                      </a:r>
                      <a:endParaRPr lang="en-US" sz="1600" b="0" i="0" u="none" strike="noStrike" dirty="0">
                        <a:solidFill>
                          <a:srgbClr val="FF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FF0000"/>
                          </a:solidFill>
                          <a:effectLst/>
                        </a:rPr>
                        <a:t>43.8%</a:t>
                      </a:r>
                      <a:endParaRPr lang="en-IL" sz="16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292699">
                <a:tc>
                  <a:txBody>
                    <a:bodyPr/>
                    <a:lstStyle/>
                    <a:p>
                      <a:pPr algn="ctr" fontAlgn="b"/>
                      <a:r>
                        <a:rPr lang="en-US" sz="1600" b="0" u="none" strike="noStrike" dirty="0">
                          <a:solidFill>
                            <a:srgbClr val="000000"/>
                          </a:solidFill>
                          <a:effectLst/>
                        </a:rPr>
                        <a:t>avg</a:t>
                      </a:r>
                      <a:endParaRPr lang="en-US" sz="16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74.5%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292699">
                <a:tc>
                  <a:txBody>
                    <a:bodyPr/>
                    <a:lstStyle/>
                    <a:p>
                      <a:pPr algn="ctr" fontAlgn="b"/>
                      <a:r>
                        <a:rPr lang="en-US" sz="1600" b="0" u="none" strike="noStrike">
                          <a:solidFill>
                            <a:srgbClr val="000000"/>
                          </a:solidFill>
                          <a:effectLst/>
                        </a:rPr>
                        <a:t>med</a:t>
                      </a:r>
                      <a:endParaRPr lang="en-US" sz="16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77.5%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
        <p:nvSpPr>
          <p:cNvPr id="5" name="תיבת טקסט 4">
            <a:extLst>
              <a:ext uri="{FF2B5EF4-FFF2-40B4-BE49-F238E27FC236}">
                <a16:creationId xmlns:a16="http://schemas.microsoft.com/office/drawing/2014/main" id="{B4B5CFF5-FF0B-4BE5-AF21-977D85EADEAD}"/>
              </a:ext>
            </a:extLst>
          </p:cNvPr>
          <p:cNvSpPr txBox="1"/>
          <p:nvPr/>
        </p:nvSpPr>
        <p:spPr>
          <a:xfrm>
            <a:off x="6104688" y="975282"/>
            <a:ext cx="1900455" cy="646331"/>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75 subjects with 5 band pass filters </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638092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1B1F898-FCA8-4474-8474-BB8732836F53}"/>
              </a:ext>
            </a:extLst>
          </p:cNvPr>
          <p:cNvSpPr>
            <a:spLocks noGrp="1"/>
          </p:cNvSpPr>
          <p:nvPr>
            <p:ph type="title"/>
          </p:nvPr>
        </p:nvSpPr>
        <p:spPr>
          <a:xfrm>
            <a:off x="839338" y="704088"/>
            <a:ext cx="4804011" cy="1188720"/>
          </a:xfrm>
        </p:spPr>
        <p:txBody>
          <a:bodyPr>
            <a:normAutofit/>
          </a:bodyPr>
          <a:lstStyle/>
          <a:p>
            <a:r>
              <a:rPr lang="en-US" sz="4000">
                <a:solidFill>
                  <a:schemeClr val="bg1"/>
                </a:solidFill>
              </a:rPr>
              <a:t>Conclusions	</a:t>
            </a:r>
            <a:endParaRPr lang="he-IL" sz="4000">
              <a:solidFill>
                <a:schemeClr val="bg1"/>
              </a:solidFill>
            </a:endParaRPr>
          </a:p>
        </p:txBody>
      </p:sp>
      <p:sp>
        <p:nvSpPr>
          <p:cNvPr id="3" name="מציין מיקום תוכן 2">
            <a:extLst>
              <a:ext uri="{FF2B5EF4-FFF2-40B4-BE49-F238E27FC236}">
                <a16:creationId xmlns:a16="http://schemas.microsoft.com/office/drawing/2014/main" id="{C2DFF904-CA37-4DAD-8DBE-9BC1647B575C}"/>
              </a:ext>
            </a:extLst>
          </p:cNvPr>
          <p:cNvSpPr>
            <a:spLocks noGrp="1"/>
          </p:cNvSpPr>
          <p:nvPr>
            <p:ph idx="1"/>
          </p:nvPr>
        </p:nvSpPr>
        <p:spPr>
          <a:xfrm>
            <a:off x="713832" y="1734849"/>
            <a:ext cx="4804011" cy="3781035"/>
          </a:xfrm>
        </p:spPr>
        <p:txBody>
          <a:bodyPr>
            <a:normAutofit/>
          </a:bodyPr>
          <a:lstStyle/>
          <a:p>
            <a:endParaRPr lang="en-US" sz="1900" dirty="0">
              <a:solidFill>
                <a:schemeClr val="bg1"/>
              </a:solidFill>
            </a:endParaRPr>
          </a:p>
          <a:p>
            <a:r>
              <a:rPr lang="en-US" sz="1900" dirty="0">
                <a:solidFill>
                  <a:schemeClr val="bg1"/>
                </a:solidFill>
              </a:rPr>
              <a:t>Neural ODE model perform well with time series data in the form of EEG signals.</a:t>
            </a:r>
            <a:r>
              <a:rPr lang="en-US" sz="1900" b="0" i="0" dirty="0">
                <a:solidFill>
                  <a:schemeClr val="bg1"/>
                </a:solidFill>
                <a:effectLst/>
                <a:latin typeface="Arial" panose="020B0604020202020204" pitchFamily="34" charset="0"/>
              </a:rPr>
              <a:t> </a:t>
            </a:r>
          </a:p>
          <a:p>
            <a:pPr lvl="1"/>
            <a:r>
              <a:rPr lang="en-US" sz="1500" dirty="0">
                <a:solidFill>
                  <a:schemeClr val="bg1"/>
                </a:solidFill>
                <a:latin typeface="Arial" panose="020B0604020202020204" pitchFamily="34" charset="0"/>
              </a:rPr>
              <a:t>Applying 5 frequency band filters on the data achieved the best results.</a:t>
            </a:r>
            <a:endParaRPr lang="en-US" sz="1500" dirty="0">
              <a:solidFill>
                <a:schemeClr val="bg1"/>
              </a:solidFill>
            </a:endParaRPr>
          </a:p>
          <a:p>
            <a:pPr marL="0" indent="0">
              <a:buNone/>
            </a:pPr>
            <a:endParaRPr lang="en-US" sz="1900" dirty="0">
              <a:solidFill>
                <a:schemeClr val="bg1"/>
              </a:solidFill>
            </a:endParaRPr>
          </a:p>
          <a:p>
            <a:r>
              <a:rPr lang="en-US" sz="1900" dirty="0">
                <a:solidFill>
                  <a:schemeClr val="bg1"/>
                </a:solidFill>
              </a:rPr>
              <a:t>Delta band affected the most:</a:t>
            </a:r>
          </a:p>
        </p:txBody>
      </p:sp>
      <p:sp>
        <p:nvSpPr>
          <p:cNvPr id="4" name="מציין מיקום של מספר שקופית 3">
            <a:extLst>
              <a:ext uri="{FF2B5EF4-FFF2-40B4-BE49-F238E27FC236}">
                <a16:creationId xmlns:a16="http://schemas.microsoft.com/office/drawing/2014/main" id="{9AD3D04E-01D4-478C-A4D7-EDB23A7A10AA}"/>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58</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0" name="Table 11">
            <a:extLst>
              <a:ext uri="{FF2B5EF4-FFF2-40B4-BE49-F238E27FC236}">
                <a16:creationId xmlns:a16="http://schemas.microsoft.com/office/drawing/2014/main" id="{F755ACA0-6EDA-4002-8764-9117557A463B}"/>
              </a:ext>
            </a:extLst>
          </p:cNvPr>
          <p:cNvGraphicFramePr>
            <a:graphicFrameLocks noGrp="1"/>
          </p:cNvGraphicFramePr>
          <p:nvPr/>
        </p:nvGraphicFramePr>
        <p:xfrm>
          <a:off x="6087313" y="1621613"/>
          <a:ext cx="1640541" cy="1170796"/>
        </p:xfrm>
        <a:graphic>
          <a:graphicData uri="http://schemas.openxmlformats.org/drawingml/2006/table">
            <a:tbl>
              <a:tblPr>
                <a:tableStyleId>{35758FB7-9AC5-4552-8A53-C91805E547FA}</a:tableStyleId>
              </a:tblPr>
              <a:tblGrid>
                <a:gridCol w="577828">
                  <a:extLst>
                    <a:ext uri="{9D8B030D-6E8A-4147-A177-3AD203B41FA5}">
                      <a16:colId xmlns:a16="http://schemas.microsoft.com/office/drawing/2014/main" val="546268893"/>
                    </a:ext>
                  </a:extLst>
                </a:gridCol>
                <a:gridCol w="1062713">
                  <a:extLst>
                    <a:ext uri="{9D8B030D-6E8A-4147-A177-3AD203B41FA5}">
                      <a16:colId xmlns:a16="http://schemas.microsoft.com/office/drawing/2014/main" val="503185233"/>
                    </a:ext>
                  </a:extLst>
                </a:gridCol>
              </a:tblGrid>
              <a:tr h="292699">
                <a:tc>
                  <a:txBody>
                    <a:bodyPr/>
                    <a:lstStyle/>
                    <a:p>
                      <a:pPr algn="ctr" fontAlgn="b"/>
                      <a:r>
                        <a:rPr lang="en-US" sz="1600" b="0" u="none" strike="noStrike" dirty="0">
                          <a:solidFill>
                            <a:srgbClr val="00B050"/>
                          </a:solidFill>
                          <a:effectLst/>
                        </a:rPr>
                        <a:t>max</a:t>
                      </a:r>
                      <a:endParaRPr lang="en-US" sz="16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1600" b="0" i="0" u="none" strike="noStrike" dirty="0">
                          <a:solidFill>
                            <a:srgbClr val="00B050"/>
                          </a:solidFill>
                          <a:effectLst/>
                          <a:latin typeface="Calibri" panose="020F0502020204030204" pitchFamily="34" charset="0"/>
                        </a:rPr>
                        <a:t>93.5%</a:t>
                      </a:r>
                      <a:endParaRPr lang="en-IL" sz="16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292699">
                <a:tc>
                  <a:txBody>
                    <a:bodyPr/>
                    <a:lstStyle/>
                    <a:p>
                      <a:pPr algn="ctr" fontAlgn="b"/>
                      <a:r>
                        <a:rPr lang="en-US" sz="1600" b="0" u="none" strike="noStrike" dirty="0">
                          <a:solidFill>
                            <a:srgbClr val="FF0000"/>
                          </a:solidFill>
                          <a:effectLst/>
                        </a:rPr>
                        <a:t>min</a:t>
                      </a:r>
                      <a:endParaRPr lang="en-US" sz="1600" b="0" i="0" u="none" strike="noStrike" dirty="0">
                        <a:solidFill>
                          <a:srgbClr val="FF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FF0000"/>
                          </a:solidFill>
                          <a:effectLst/>
                        </a:rPr>
                        <a:t>43.8%</a:t>
                      </a:r>
                      <a:endParaRPr lang="en-IL" sz="16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292699">
                <a:tc>
                  <a:txBody>
                    <a:bodyPr/>
                    <a:lstStyle/>
                    <a:p>
                      <a:pPr algn="ctr" fontAlgn="b"/>
                      <a:r>
                        <a:rPr lang="en-US" sz="1600" b="0" u="none" strike="noStrike" dirty="0">
                          <a:solidFill>
                            <a:srgbClr val="000000"/>
                          </a:solidFill>
                          <a:effectLst/>
                        </a:rPr>
                        <a:t>avg</a:t>
                      </a:r>
                      <a:endParaRPr lang="en-US" sz="16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74.5%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292699">
                <a:tc>
                  <a:txBody>
                    <a:bodyPr/>
                    <a:lstStyle/>
                    <a:p>
                      <a:pPr algn="ctr" fontAlgn="b"/>
                      <a:r>
                        <a:rPr lang="en-US" sz="1600" b="0" u="none" strike="noStrike">
                          <a:solidFill>
                            <a:srgbClr val="000000"/>
                          </a:solidFill>
                          <a:effectLst/>
                        </a:rPr>
                        <a:t>med</a:t>
                      </a:r>
                      <a:endParaRPr lang="en-US" sz="16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77.5%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
        <p:nvSpPr>
          <p:cNvPr id="5" name="תיבת טקסט 4">
            <a:extLst>
              <a:ext uri="{FF2B5EF4-FFF2-40B4-BE49-F238E27FC236}">
                <a16:creationId xmlns:a16="http://schemas.microsoft.com/office/drawing/2014/main" id="{B4B5CFF5-FF0B-4BE5-AF21-977D85EADEAD}"/>
              </a:ext>
            </a:extLst>
          </p:cNvPr>
          <p:cNvSpPr txBox="1"/>
          <p:nvPr/>
        </p:nvSpPr>
        <p:spPr>
          <a:xfrm>
            <a:off x="6104688" y="975282"/>
            <a:ext cx="1900455" cy="646331"/>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75 subjects with 5 band pass filters </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9" name="Picture 8">
            <a:extLst>
              <a:ext uri="{FF2B5EF4-FFF2-40B4-BE49-F238E27FC236}">
                <a16:creationId xmlns:a16="http://schemas.microsoft.com/office/drawing/2014/main" id="{BEA068F6-14F7-462B-B030-05EA781827F8}"/>
              </a:ext>
            </a:extLst>
          </p:cNvPr>
          <p:cNvPicPr>
            <a:picLocks noChangeAspect="1"/>
          </p:cNvPicPr>
          <p:nvPr/>
        </p:nvPicPr>
        <p:blipFill>
          <a:blip r:embed="rId3"/>
          <a:stretch>
            <a:fillRect/>
          </a:stretch>
        </p:blipFill>
        <p:spPr>
          <a:xfrm>
            <a:off x="6575679" y="3100799"/>
            <a:ext cx="4445378" cy="2889496"/>
          </a:xfrm>
          <a:prstGeom prst="rect">
            <a:avLst/>
          </a:prstGeom>
        </p:spPr>
      </p:pic>
    </p:spTree>
    <p:extLst>
      <p:ext uri="{BB962C8B-B14F-4D97-AF65-F5344CB8AC3E}">
        <p14:creationId xmlns:p14="http://schemas.microsoft.com/office/powerpoint/2010/main" val="2764636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1B1F898-FCA8-4474-8474-BB8732836F53}"/>
              </a:ext>
            </a:extLst>
          </p:cNvPr>
          <p:cNvSpPr>
            <a:spLocks noGrp="1"/>
          </p:cNvSpPr>
          <p:nvPr>
            <p:ph type="title"/>
          </p:nvPr>
        </p:nvSpPr>
        <p:spPr>
          <a:xfrm>
            <a:off x="839338" y="704088"/>
            <a:ext cx="4804011" cy="1188720"/>
          </a:xfrm>
        </p:spPr>
        <p:txBody>
          <a:bodyPr>
            <a:normAutofit/>
          </a:bodyPr>
          <a:lstStyle/>
          <a:p>
            <a:r>
              <a:rPr lang="en-US" sz="4000">
                <a:solidFill>
                  <a:schemeClr val="bg1"/>
                </a:solidFill>
              </a:rPr>
              <a:t>Conclusions	</a:t>
            </a:r>
            <a:endParaRPr lang="he-IL" sz="4000">
              <a:solidFill>
                <a:schemeClr val="bg1"/>
              </a:solidFill>
            </a:endParaRPr>
          </a:p>
        </p:txBody>
      </p:sp>
      <p:sp>
        <p:nvSpPr>
          <p:cNvPr id="3" name="מציין מיקום תוכן 2">
            <a:extLst>
              <a:ext uri="{FF2B5EF4-FFF2-40B4-BE49-F238E27FC236}">
                <a16:creationId xmlns:a16="http://schemas.microsoft.com/office/drawing/2014/main" id="{C2DFF904-CA37-4DAD-8DBE-9BC1647B575C}"/>
              </a:ext>
            </a:extLst>
          </p:cNvPr>
          <p:cNvSpPr>
            <a:spLocks noGrp="1"/>
          </p:cNvSpPr>
          <p:nvPr>
            <p:ph idx="1"/>
          </p:nvPr>
        </p:nvSpPr>
        <p:spPr>
          <a:xfrm>
            <a:off x="713832" y="1734849"/>
            <a:ext cx="4804011" cy="3781035"/>
          </a:xfrm>
        </p:spPr>
        <p:txBody>
          <a:bodyPr>
            <a:normAutofit/>
          </a:bodyPr>
          <a:lstStyle/>
          <a:p>
            <a:endParaRPr lang="en-US" sz="1900" dirty="0">
              <a:solidFill>
                <a:schemeClr val="bg1"/>
              </a:solidFill>
            </a:endParaRPr>
          </a:p>
          <a:p>
            <a:r>
              <a:rPr lang="en-US" sz="1900" dirty="0">
                <a:solidFill>
                  <a:schemeClr val="bg1"/>
                </a:solidFill>
              </a:rPr>
              <a:t>Neural ODE model perform well with time series data in the form of EEG signals.</a:t>
            </a:r>
            <a:r>
              <a:rPr lang="en-US" sz="1900" b="0" i="0" dirty="0">
                <a:solidFill>
                  <a:schemeClr val="bg1"/>
                </a:solidFill>
                <a:effectLst/>
                <a:latin typeface="Arial" panose="020B0604020202020204" pitchFamily="34" charset="0"/>
              </a:rPr>
              <a:t> </a:t>
            </a:r>
          </a:p>
          <a:p>
            <a:pPr lvl="1"/>
            <a:r>
              <a:rPr lang="en-US" sz="1500" dirty="0">
                <a:solidFill>
                  <a:schemeClr val="bg1"/>
                </a:solidFill>
                <a:latin typeface="Arial" panose="020B0604020202020204" pitchFamily="34" charset="0"/>
              </a:rPr>
              <a:t>Applying 5 frequency band filters on the data achieved the best results.</a:t>
            </a:r>
            <a:endParaRPr lang="en-US" sz="1900" dirty="0">
              <a:solidFill>
                <a:schemeClr val="bg1"/>
              </a:solidFill>
            </a:endParaRPr>
          </a:p>
          <a:p>
            <a:r>
              <a:rPr lang="en-US" sz="1900" dirty="0">
                <a:solidFill>
                  <a:schemeClr val="bg1"/>
                </a:solidFill>
              </a:rPr>
              <a:t>Delta band affected the most:</a:t>
            </a:r>
          </a:p>
          <a:p>
            <a:pPr lvl="1"/>
            <a:r>
              <a:rPr lang="en-US" sz="1900" b="0" i="0" dirty="0">
                <a:solidFill>
                  <a:schemeClr val="bg1"/>
                </a:solidFill>
                <a:effectLst/>
              </a:rPr>
              <a:t>most common sleeping stages are 2,3 and 4.</a:t>
            </a:r>
          </a:p>
          <a:p>
            <a:pPr lvl="1"/>
            <a:r>
              <a:rPr lang="en-US" sz="1900" dirty="0">
                <a:solidFill>
                  <a:schemeClr val="bg1"/>
                </a:solidFill>
              </a:rPr>
              <a:t>S</a:t>
            </a:r>
            <a:r>
              <a:rPr lang="en-US" sz="1900" b="0" i="0" dirty="0">
                <a:solidFill>
                  <a:schemeClr val="bg1"/>
                </a:solidFill>
                <a:effectLst/>
              </a:rPr>
              <a:t>leeping stages 3 and 4 are characterized</a:t>
            </a:r>
            <a:br>
              <a:rPr lang="en-US" sz="1900" b="0" i="0" dirty="0">
                <a:solidFill>
                  <a:schemeClr val="bg1"/>
                </a:solidFill>
                <a:effectLst/>
              </a:rPr>
            </a:br>
            <a:r>
              <a:rPr lang="en-US" sz="1900" b="0" i="0" dirty="0">
                <a:solidFill>
                  <a:schemeClr val="bg1"/>
                </a:solidFill>
                <a:effectLst/>
              </a:rPr>
              <a:t>by high amplitude </a:t>
            </a:r>
            <a:r>
              <a:rPr lang="en-US" sz="1900" b="1" i="0" dirty="0">
                <a:solidFill>
                  <a:schemeClr val="bg1"/>
                </a:solidFill>
                <a:effectLst/>
              </a:rPr>
              <a:t>delta waves</a:t>
            </a:r>
            <a:r>
              <a:rPr lang="en-US" sz="1900" b="0" i="0" dirty="0">
                <a:solidFill>
                  <a:schemeClr val="bg1"/>
                </a:solidFill>
                <a:effectLst/>
              </a:rPr>
              <a:t>.</a:t>
            </a:r>
            <a:endParaRPr lang="en-US" sz="1900" dirty="0">
              <a:solidFill>
                <a:schemeClr val="bg1"/>
              </a:solidFill>
            </a:endParaRPr>
          </a:p>
          <a:p>
            <a:pPr marL="0" indent="0">
              <a:buNone/>
            </a:pPr>
            <a:endParaRPr lang="en-US" sz="1900" dirty="0">
              <a:solidFill>
                <a:schemeClr val="bg1"/>
              </a:solidFill>
            </a:endParaRPr>
          </a:p>
        </p:txBody>
      </p:sp>
      <p:sp>
        <p:nvSpPr>
          <p:cNvPr id="4" name="מציין מיקום של מספר שקופית 3">
            <a:extLst>
              <a:ext uri="{FF2B5EF4-FFF2-40B4-BE49-F238E27FC236}">
                <a16:creationId xmlns:a16="http://schemas.microsoft.com/office/drawing/2014/main" id="{9AD3D04E-01D4-478C-A4D7-EDB23A7A10AA}"/>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0" name="Table 11">
            <a:extLst>
              <a:ext uri="{FF2B5EF4-FFF2-40B4-BE49-F238E27FC236}">
                <a16:creationId xmlns:a16="http://schemas.microsoft.com/office/drawing/2014/main" id="{F755ACA0-6EDA-4002-8764-9117557A463B}"/>
              </a:ext>
            </a:extLst>
          </p:cNvPr>
          <p:cNvGraphicFramePr>
            <a:graphicFrameLocks noGrp="1"/>
          </p:cNvGraphicFramePr>
          <p:nvPr/>
        </p:nvGraphicFramePr>
        <p:xfrm>
          <a:off x="6087313" y="1621613"/>
          <a:ext cx="1640541" cy="1170796"/>
        </p:xfrm>
        <a:graphic>
          <a:graphicData uri="http://schemas.openxmlformats.org/drawingml/2006/table">
            <a:tbl>
              <a:tblPr>
                <a:tableStyleId>{35758FB7-9AC5-4552-8A53-C91805E547FA}</a:tableStyleId>
              </a:tblPr>
              <a:tblGrid>
                <a:gridCol w="577828">
                  <a:extLst>
                    <a:ext uri="{9D8B030D-6E8A-4147-A177-3AD203B41FA5}">
                      <a16:colId xmlns:a16="http://schemas.microsoft.com/office/drawing/2014/main" val="546268893"/>
                    </a:ext>
                  </a:extLst>
                </a:gridCol>
                <a:gridCol w="1062713">
                  <a:extLst>
                    <a:ext uri="{9D8B030D-6E8A-4147-A177-3AD203B41FA5}">
                      <a16:colId xmlns:a16="http://schemas.microsoft.com/office/drawing/2014/main" val="503185233"/>
                    </a:ext>
                  </a:extLst>
                </a:gridCol>
              </a:tblGrid>
              <a:tr h="292699">
                <a:tc>
                  <a:txBody>
                    <a:bodyPr/>
                    <a:lstStyle/>
                    <a:p>
                      <a:pPr algn="ctr" fontAlgn="b"/>
                      <a:r>
                        <a:rPr lang="en-US" sz="1600" b="0" u="none" strike="noStrike" dirty="0">
                          <a:solidFill>
                            <a:srgbClr val="00B050"/>
                          </a:solidFill>
                          <a:effectLst/>
                        </a:rPr>
                        <a:t>max</a:t>
                      </a:r>
                      <a:endParaRPr lang="en-US" sz="16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1600" b="0" i="0" u="none" strike="noStrike" dirty="0">
                          <a:solidFill>
                            <a:srgbClr val="00B050"/>
                          </a:solidFill>
                          <a:effectLst/>
                          <a:latin typeface="Calibri" panose="020F0502020204030204" pitchFamily="34" charset="0"/>
                        </a:rPr>
                        <a:t>93.5%</a:t>
                      </a:r>
                      <a:endParaRPr lang="en-IL" sz="16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292699">
                <a:tc>
                  <a:txBody>
                    <a:bodyPr/>
                    <a:lstStyle/>
                    <a:p>
                      <a:pPr algn="ctr" fontAlgn="b"/>
                      <a:r>
                        <a:rPr lang="en-US" sz="1600" b="0" u="none" strike="noStrike" dirty="0">
                          <a:solidFill>
                            <a:srgbClr val="FF0000"/>
                          </a:solidFill>
                          <a:effectLst/>
                        </a:rPr>
                        <a:t>min</a:t>
                      </a:r>
                      <a:endParaRPr lang="en-US" sz="1600" b="0" i="0" u="none" strike="noStrike" dirty="0">
                        <a:solidFill>
                          <a:srgbClr val="FF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FF0000"/>
                          </a:solidFill>
                          <a:effectLst/>
                        </a:rPr>
                        <a:t>43.8%</a:t>
                      </a:r>
                      <a:endParaRPr lang="en-IL" sz="16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292699">
                <a:tc>
                  <a:txBody>
                    <a:bodyPr/>
                    <a:lstStyle/>
                    <a:p>
                      <a:pPr algn="ctr" fontAlgn="b"/>
                      <a:r>
                        <a:rPr lang="en-US" sz="1600" b="0" u="none" strike="noStrike" dirty="0">
                          <a:solidFill>
                            <a:srgbClr val="000000"/>
                          </a:solidFill>
                          <a:effectLst/>
                        </a:rPr>
                        <a:t>avg</a:t>
                      </a:r>
                      <a:endParaRPr lang="en-US" sz="16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74.5%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292699">
                <a:tc>
                  <a:txBody>
                    <a:bodyPr/>
                    <a:lstStyle/>
                    <a:p>
                      <a:pPr algn="ctr" fontAlgn="b"/>
                      <a:r>
                        <a:rPr lang="en-US" sz="1600" b="0" u="none" strike="noStrike">
                          <a:solidFill>
                            <a:srgbClr val="000000"/>
                          </a:solidFill>
                          <a:effectLst/>
                        </a:rPr>
                        <a:t>med</a:t>
                      </a:r>
                      <a:endParaRPr lang="en-US" sz="16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77.5%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
        <p:nvSpPr>
          <p:cNvPr id="5" name="תיבת טקסט 4">
            <a:extLst>
              <a:ext uri="{FF2B5EF4-FFF2-40B4-BE49-F238E27FC236}">
                <a16:creationId xmlns:a16="http://schemas.microsoft.com/office/drawing/2014/main" id="{B4B5CFF5-FF0B-4BE5-AF21-977D85EADEAD}"/>
              </a:ext>
            </a:extLst>
          </p:cNvPr>
          <p:cNvSpPr txBox="1"/>
          <p:nvPr/>
        </p:nvSpPr>
        <p:spPr>
          <a:xfrm>
            <a:off x="6104688" y="975282"/>
            <a:ext cx="1900455" cy="646331"/>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75 subjects with 5 band pass filters </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8" name="תמונה 7">
            <a:extLst>
              <a:ext uri="{FF2B5EF4-FFF2-40B4-BE49-F238E27FC236}">
                <a16:creationId xmlns:a16="http://schemas.microsoft.com/office/drawing/2014/main" id="{63809563-D25A-4FD8-86C3-BF115D7A9A45}"/>
              </a:ext>
            </a:extLst>
          </p:cNvPr>
          <p:cNvPicPr>
            <a:picLocks noChangeAspect="1"/>
          </p:cNvPicPr>
          <p:nvPr/>
        </p:nvPicPr>
        <p:blipFill>
          <a:blip r:embed="rId3"/>
          <a:stretch>
            <a:fillRect/>
          </a:stretch>
        </p:blipFill>
        <p:spPr>
          <a:xfrm>
            <a:off x="8308230" y="3715387"/>
            <a:ext cx="3883770" cy="2640963"/>
          </a:xfrm>
          <a:prstGeom prst="rect">
            <a:avLst/>
          </a:prstGeom>
        </p:spPr>
      </p:pic>
      <p:pic>
        <p:nvPicPr>
          <p:cNvPr id="9" name="Picture 8">
            <a:extLst>
              <a:ext uri="{FF2B5EF4-FFF2-40B4-BE49-F238E27FC236}">
                <a16:creationId xmlns:a16="http://schemas.microsoft.com/office/drawing/2014/main" id="{BEA068F6-14F7-462B-B030-05EA781827F8}"/>
              </a:ext>
            </a:extLst>
          </p:cNvPr>
          <p:cNvPicPr>
            <a:picLocks noChangeAspect="1"/>
          </p:cNvPicPr>
          <p:nvPr/>
        </p:nvPicPr>
        <p:blipFill>
          <a:blip r:embed="rId4"/>
          <a:stretch>
            <a:fillRect/>
          </a:stretch>
        </p:blipFill>
        <p:spPr>
          <a:xfrm>
            <a:off x="4795612" y="3893266"/>
            <a:ext cx="3650866" cy="2373063"/>
          </a:xfrm>
          <a:prstGeom prst="rect">
            <a:avLst/>
          </a:prstGeom>
        </p:spPr>
      </p:pic>
    </p:spTree>
    <p:extLst>
      <p:ext uri="{BB962C8B-B14F-4D97-AF65-F5344CB8AC3E}">
        <p14:creationId xmlns:p14="http://schemas.microsoft.com/office/powerpoint/2010/main" val="3178948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9386A50-B2C5-49A0-8347-FA61D02CF61E}"/>
              </a:ext>
            </a:extLst>
          </p:cNvPr>
          <p:cNvSpPr>
            <a:spLocks noGrp="1"/>
          </p:cNvSpPr>
          <p:nvPr>
            <p:ph type="title"/>
          </p:nvPr>
        </p:nvSpPr>
        <p:spPr>
          <a:xfrm>
            <a:off x="643467" y="321734"/>
            <a:ext cx="10905066" cy="1135737"/>
          </a:xfrm>
        </p:spPr>
        <p:txBody>
          <a:bodyPr>
            <a:normAutofit/>
          </a:bodyPr>
          <a:lstStyle/>
          <a:p>
            <a:r>
              <a:rPr lang="en-US" sz="2500" dirty="0" err="1">
                <a:latin typeface="+mn-lt"/>
              </a:rPr>
              <a:t>ResNet</a:t>
            </a:r>
            <a:r>
              <a:rPr lang="en-US" sz="2500" dirty="0">
                <a:latin typeface="+mn-lt"/>
              </a:rPr>
              <a:t> – </a:t>
            </a:r>
            <a:r>
              <a:rPr lang="en-US" sz="2500" i="0" dirty="0">
                <a:effectLst/>
                <a:latin typeface="+mn-lt"/>
              </a:rPr>
              <a:t>Deep residual learning for image recognition</a:t>
            </a:r>
            <a:br>
              <a:rPr lang="en-US" sz="2500" i="0" dirty="0">
                <a:effectLst/>
                <a:latin typeface="+mn-lt"/>
              </a:rPr>
            </a:br>
            <a:br>
              <a:rPr lang="en-US" sz="2500" dirty="0">
                <a:latin typeface="+mn-lt"/>
              </a:rPr>
            </a:br>
            <a:endParaRPr lang="en-IL" sz="25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12C6E8-1FC5-4E53-A7CF-54BCF37F618D}"/>
                  </a:ext>
                </a:extLst>
              </p:cNvPr>
              <p:cNvSpPr>
                <a:spLocks noGrp="1"/>
              </p:cNvSpPr>
              <p:nvPr>
                <p:ph idx="1"/>
              </p:nvPr>
            </p:nvSpPr>
            <p:spPr>
              <a:xfrm>
                <a:off x="643469" y="1782981"/>
                <a:ext cx="4008384" cy="4393982"/>
              </a:xfrm>
            </p:spPr>
            <p:txBody>
              <a:bodyPr>
                <a:normAutofit/>
              </a:bodyPr>
              <a:lstStyle/>
              <a:p>
                <a:r>
                  <a:rPr lang="en-US" sz="1700" dirty="0"/>
                  <a:t>“Skip connection” - </a:t>
                </a:r>
                <a:r>
                  <a:rPr lang="en-US" sz="1700" b="0" i="1" dirty="0">
                    <a:effectLst/>
                    <a:latin typeface="Arial" panose="020B0604020202020204" pitchFamily="34" charset="0"/>
                  </a:rPr>
                  <a:t>shortcuts</a:t>
                </a:r>
                <a:r>
                  <a:rPr lang="en-US" sz="1700" b="0" i="0" dirty="0">
                    <a:effectLst/>
                    <a:latin typeface="Arial" panose="020B0604020202020204" pitchFamily="34" charset="0"/>
                  </a:rPr>
                  <a:t> to jump over some layers</a:t>
                </a:r>
              </a:p>
              <a:p>
                <a:endParaRPr lang="en-US" sz="1700" dirty="0"/>
              </a:p>
              <a:p>
                <a:r>
                  <a:rPr lang="en-US" sz="1700" b="0" i="0" dirty="0">
                    <a:effectLst/>
                    <a:latin typeface="Arial" panose="020B0604020202020204" pitchFamily="34" charset="0"/>
                  </a:rPr>
                  <a:t>Skipping effectively simplifies the network</a:t>
                </a:r>
                <a:r>
                  <a:rPr lang="en-US" sz="1700" dirty="0">
                    <a:latin typeface="Arial" panose="020B0604020202020204" pitchFamily="34" charset="0"/>
                  </a:rPr>
                  <a:t> and it causes the network to stay closer to the manifold.</a:t>
                </a:r>
                <a:endParaRPr lang="en-US" sz="1700" dirty="0"/>
              </a:p>
              <a:p>
                <a:pPr marL="0" indent="0">
                  <a:buNone/>
                </a:pPr>
                <a:endParaRPr lang="en-US" sz="1700" dirty="0"/>
              </a:p>
              <a:p>
                <a:pPr marL="0" indent="0">
                  <a:buNone/>
                </a:pPr>
                <a:endParaRPr lang="en-US" sz="1700" dirty="0"/>
              </a:p>
              <a:p>
                <a14:m>
                  <m:oMath xmlns:m="http://schemas.openxmlformats.org/officeDocument/2006/math">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𝐿</m:t>
                        </m:r>
                      </m:num>
                      <m:den>
                        <m:r>
                          <a:rPr lang="en-US" sz="1700" b="0" i="1">
                            <a:latin typeface="Cambria Math" panose="02040503050406030204" pitchFamily="18" charset="0"/>
                          </a:rPr>
                          <m:t>𝜕</m:t>
                        </m:r>
                        <m:r>
                          <a:rPr lang="en-US" sz="1700" b="0" i="1">
                            <a:latin typeface="Cambria Math" panose="02040503050406030204" pitchFamily="18" charset="0"/>
                          </a:rPr>
                          <m:t>𝑥</m:t>
                        </m:r>
                      </m:den>
                    </m:f>
                    <m:r>
                      <a:rPr lang="en-US" sz="1700" b="0" i="1">
                        <a:latin typeface="Cambria Math" panose="02040503050406030204" pitchFamily="18" charset="0"/>
                      </a:rPr>
                      <m:t>=</m:t>
                    </m:r>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𝐿</m:t>
                        </m:r>
                      </m:num>
                      <m:den>
                        <m:r>
                          <a:rPr lang="en-US" sz="1700" b="0" i="1">
                            <a:latin typeface="Cambria Math" panose="02040503050406030204" pitchFamily="18" charset="0"/>
                          </a:rPr>
                          <m:t>𝜕</m:t>
                        </m:r>
                        <m:r>
                          <a:rPr lang="en-US" sz="1700" b="0" i="1">
                            <a:latin typeface="Cambria Math" panose="02040503050406030204" pitchFamily="18" charset="0"/>
                          </a:rPr>
                          <m:t>𝐻</m:t>
                        </m:r>
                      </m:den>
                    </m:f>
                    <m:d>
                      <m:dPr>
                        <m:ctrlPr>
                          <a:rPr lang="en-US" sz="1700" b="0" i="1">
                            <a:latin typeface="Cambria Math" panose="02040503050406030204" pitchFamily="18" charset="0"/>
                          </a:rPr>
                        </m:ctrlPr>
                      </m:dPr>
                      <m:e>
                        <m:f>
                          <m:fPr>
                            <m:ctrlPr>
                              <a:rPr lang="en-US" sz="1700" b="0" i="1">
                                <a:latin typeface="Cambria Math" panose="02040503050406030204" pitchFamily="18" charset="0"/>
                              </a:rPr>
                            </m:ctrlPr>
                          </m:fPr>
                          <m:num>
                            <m:r>
                              <a:rPr lang="en-US" sz="1700" b="0" i="1">
                                <a:latin typeface="Cambria Math" panose="02040503050406030204" pitchFamily="18" charset="0"/>
                              </a:rPr>
                              <m:t>𝜕</m:t>
                            </m:r>
                            <m:r>
                              <a:rPr lang="en-US" sz="1700" b="0" i="1">
                                <a:latin typeface="Cambria Math" panose="02040503050406030204" pitchFamily="18" charset="0"/>
                              </a:rPr>
                              <m:t>𝐻</m:t>
                            </m:r>
                          </m:num>
                          <m:den>
                            <m:r>
                              <a:rPr lang="en-US" sz="1700" b="0" i="1">
                                <a:latin typeface="Cambria Math" panose="02040503050406030204" pitchFamily="18" charset="0"/>
                              </a:rPr>
                              <m:t>𝜕</m:t>
                            </m:r>
                            <m:r>
                              <a:rPr lang="en-US" sz="1700" b="0" i="1">
                                <a:latin typeface="Cambria Math" panose="02040503050406030204" pitchFamily="18" charset="0"/>
                              </a:rPr>
                              <m:t>𝑥</m:t>
                            </m:r>
                          </m:den>
                        </m:f>
                      </m:e>
                    </m:d>
                  </m:oMath>
                </a14:m>
                <a:r>
                  <a:rPr lang="en-US" sz="1700" dirty="0"/>
                  <a:t>= </a:t>
                </a:r>
                <a14:m>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num>
                      <m:den>
                        <m:r>
                          <a:rPr lang="en-US" sz="1700" i="1">
                            <a:latin typeface="Cambria Math" panose="02040503050406030204" pitchFamily="18" charset="0"/>
                          </a:rPr>
                          <m:t>𝜕</m:t>
                        </m:r>
                        <m:r>
                          <a:rPr lang="en-US" sz="1700" i="1">
                            <a:latin typeface="Cambria Math" panose="02040503050406030204" pitchFamily="18" charset="0"/>
                          </a:rPr>
                          <m:t>𝐻</m:t>
                        </m:r>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b="0" i="1">
                                <a:latin typeface="Cambria Math" panose="02040503050406030204" pitchFamily="18" charset="0"/>
                              </a:rPr>
                              <m:t>𝐹</m:t>
                            </m:r>
                          </m:num>
                          <m:den>
                            <m:r>
                              <a:rPr lang="en-US" sz="1700" i="1">
                                <a:latin typeface="Cambria Math" panose="02040503050406030204" pitchFamily="18" charset="0"/>
                              </a:rPr>
                              <m:t>𝜕</m:t>
                            </m:r>
                            <m:r>
                              <a:rPr lang="en-US" sz="1700" i="1">
                                <a:latin typeface="Cambria Math" panose="02040503050406030204" pitchFamily="18" charset="0"/>
                              </a:rPr>
                              <m:t>𝑥</m:t>
                            </m:r>
                          </m:den>
                        </m:f>
                        <m:r>
                          <a:rPr lang="en-US" sz="1700" b="0" i="1">
                            <a:latin typeface="Cambria Math" panose="02040503050406030204" pitchFamily="18" charset="0"/>
                          </a:rPr>
                          <m:t>+</m:t>
                        </m:r>
                        <m:r>
                          <a:rPr lang="en-US" sz="1700" b="0" i="1">
                            <a:latin typeface="Cambria Math" panose="02040503050406030204" pitchFamily="18" charset="0"/>
                          </a:rPr>
                          <m:t>1</m:t>
                        </m:r>
                      </m:e>
                    </m:d>
                  </m:oMath>
                </a14:m>
                <a:endParaRPr lang="en-US" sz="1700" dirty="0"/>
              </a:p>
              <a:p>
                <a:pPr marL="0" indent="0">
                  <a:buNone/>
                </a:pPr>
                <a:endParaRPr lang="en-US" sz="1700" dirty="0"/>
              </a:p>
              <a:p>
                <a:pPr marL="0" indent="0">
                  <a:buNone/>
                </a:pPr>
                <a:endParaRPr lang="en-US" sz="1700" dirty="0"/>
              </a:p>
              <a:p>
                <a:pPr marL="0" indent="0">
                  <a:buNone/>
                </a:pPr>
                <a:r>
                  <a:rPr lang="en-US" sz="1700" dirty="0"/>
                  <a:t> </a:t>
                </a:r>
                <a:r>
                  <a:rPr lang="en-US" sz="1700" b="0" u="none" strike="noStrike" dirty="0">
                    <a:effectLst/>
                    <a:hlinkClick r:id="rId3"/>
                  </a:rPr>
                  <a:t>arXiv:1512.03385</a:t>
                </a:r>
                <a:r>
                  <a:rPr lang="en-US" sz="1700" b="0" u="none" strike="noStrike" dirty="0">
                    <a:effectLst/>
                  </a:rPr>
                  <a:t> , </a:t>
                </a:r>
                <a:r>
                  <a:rPr lang="en-US" sz="1700" b="0" i="0" kern="1200" dirty="0" err="1">
                    <a:effectLst/>
                    <a:latin typeface="+mn-lt"/>
                    <a:ea typeface="+mn-ea"/>
                    <a:cs typeface="+mn-cs"/>
                  </a:rPr>
                  <a:t>Kaiming</a:t>
                </a:r>
                <a:r>
                  <a:rPr lang="en-US" sz="1700" b="0" i="0" kern="1200" dirty="0">
                    <a:effectLst/>
                    <a:latin typeface="+mn-lt"/>
                    <a:ea typeface="+mn-ea"/>
                    <a:cs typeface="+mn-cs"/>
                  </a:rPr>
                  <a:t> He et al.	</a:t>
                </a:r>
                <a:endParaRPr lang="en-US" sz="1700" dirty="0"/>
              </a:p>
              <a:p>
                <a:pPr marL="0" indent="0">
                  <a:buNone/>
                </a:pPr>
                <a:endParaRPr lang="en-US" sz="1700" dirty="0"/>
              </a:p>
            </p:txBody>
          </p:sp>
        </mc:Choice>
        <mc:Fallback xmlns="">
          <p:sp>
            <p:nvSpPr>
              <p:cNvPr id="3" name="Content Placeholder 2">
                <a:extLst>
                  <a:ext uri="{FF2B5EF4-FFF2-40B4-BE49-F238E27FC236}">
                    <a16:creationId xmlns:a16="http://schemas.microsoft.com/office/drawing/2014/main" id="{7D12C6E8-1FC5-4E53-A7CF-54BCF37F618D}"/>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4"/>
                <a:stretch>
                  <a:fillRect l="-761" t="-1110" r="-457"/>
                </a:stretch>
              </a:blipFill>
            </p:spPr>
            <p:txBody>
              <a:bodyPr/>
              <a:lstStyle/>
              <a:p>
                <a:r>
                  <a:rPr lang="en-IL">
                    <a:noFill/>
                  </a:rPr>
                  <a:t> </a:t>
                </a:r>
              </a:p>
            </p:txBody>
          </p:sp>
        </mc:Fallback>
      </mc:AlternateContent>
      <p:grpSp>
        <p:nvGrpSpPr>
          <p:cNvPr id="31"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2" descr="ResNet (34, 50, 101): Residual CNNs for Image Classification Tasks">
            <a:extLst>
              <a:ext uri="{FF2B5EF4-FFF2-40B4-BE49-F238E27FC236}">
                <a16:creationId xmlns:a16="http://schemas.microsoft.com/office/drawing/2014/main" id="{0218A630-82E9-432E-BF4B-3D8E13C136D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550720" y="1718708"/>
            <a:ext cx="6253212" cy="351743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Slide Number Placeholder 1">
            <a:extLst>
              <a:ext uri="{FF2B5EF4-FFF2-40B4-BE49-F238E27FC236}">
                <a16:creationId xmlns:a16="http://schemas.microsoft.com/office/drawing/2014/main" id="{81031574-6792-49E2-BD31-A53A41231425}"/>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6</a:t>
            </a:fld>
            <a:endParaRPr lang="en-IL"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F2E52D8-5DC4-4C5F-B0F1-C74DDBAE845C}"/>
                  </a:ext>
                </a:extLst>
              </p:cNvPr>
              <p:cNvSpPr txBox="1"/>
              <p:nvPr/>
            </p:nvSpPr>
            <p:spPr>
              <a:xfrm>
                <a:off x="5373040" y="5425621"/>
                <a:ext cx="609777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a:latin typeface="Cambria Math" panose="02040503050406030204" pitchFamily="18" charset="0"/>
                            </a:rPr>
                            <m:t>𝑹𝒆𝒔𝑵𝒆𝒕</m:t>
                          </m:r>
                          <m:r>
                            <a:rPr lang="en-US" sz="1800" b="1" i="1">
                              <a:latin typeface="Cambria Math" panose="02040503050406030204" pitchFamily="18" charset="0"/>
                            </a:rPr>
                            <m:t>: </m:t>
                          </m:r>
                          <m:r>
                            <a:rPr lang="en-US" sz="1800" b="1" i="1">
                              <a:latin typeface="Cambria Math" panose="02040503050406030204" pitchFamily="18" charset="0"/>
                            </a:rPr>
                            <m:t>𝒉</m:t>
                          </m:r>
                        </m:e>
                        <m:sub>
                          <m:r>
                            <a:rPr lang="en-US" sz="1800" b="1" i="1">
                              <a:latin typeface="Cambria Math" panose="02040503050406030204" pitchFamily="18" charset="0"/>
                            </a:rPr>
                            <m:t>𝒕</m:t>
                          </m:r>
                          <m:r>
                            <a:rPr lang="en-US" sz="1800" b="1" i="1">
                              <a:latin typeface="Cambria Math" panose="02040503050406030204" pitchFamily="18" charset="0"/>
                            </a:rPr>
                            <m:t>+</m:t>
                          </m:r>
                          <m:r>
                            <a:rPr lang="en-US" sz="1800" b="1" i="1">
                              <a:latin typeface="Cambria Math" panose="02040503050406030204" pitchFamily="18" charset="0"/>
                            </a:rPr>
                            <m:t>𝟏</m:t>
                          </m:r>
                        </m:sub>
                      </m:sSub>
                      <m:r>
                        <a:rPr lang="en-US" sz="1800" b="1" i="1">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rPr>
                            <m:t>𝒉</m:t>
                          </m:r>
                        </m:e>
                        <m:sub>
                          <m:r>
                            <a:rPr lang="en-US" sz="1800" b="1" i="1">
                              <a:latin typeface="Cambria Math" panose="02040503050406030204" pitchFamily="18" charset="0"/>
                            </a:rPr>
                            <m:t>𝒕</m:t>
                          </m:r>
                        </m:sub>
                      </m:sSub>
                      <m:r>
                        <a:rPr lang="en-US" sz="1800" b="1" i="1">
                          <a:latin typeface="Cambria Math" panose="02040503050406030204" pitchFamily="18" charset="0"/>
                        </a:rPr>
                        <m:t>+</m:t>
                      </m:r>
                      <m:r>
                        <a:rPr lang="en-US" sz="1800" b="1" i="1">
                          <a:latin typeface="Cambria Math" panose="02040503050406030204" pitchFamily="18" charset="0"/>
                        </a:rPr>
                        <m:t>𝒇</m:t>
                      </m:r>
                      <m:d>
                        <m:dPr>
                          <m:ctrlPr>
                            <a:rPr lang="en-US" sz="1800" b="1" i="1">
                              <a:latin typeface="Cambria Math" panose="02040503050406030204" pitchFamily="18" charset="0"/>
                            </a:rPr>
                          </m:ctrlPr>
                        </m:dPr>
                        <m:e>
                          <m:sSub>
                            <m:sSubPr>
                              <m:ctrlPr>
                                <a:rPr lang="en-US" sz="1800" b="1" i="1">
                                  <a:latin typeface="Cambria Math" panose="02040503050406030204" pitchFamily="18" charset="0"/>
                                </a:rPr>
                              </m:ctrlPr>
                            </m:sSubPr>
                            <m:e>
                              <m:r>
                                <a:rPr lang="en-US" sz="1800" b="1" i="1">
                                  <a:latin typeface="Cambria Math" panose="02040503050406030204" pitchFamily="18" charset="0"/>
                                </a:rPr>
                                <m:t>𝒉</m:t>
                              </m:r>
                            </m:e>
                            <m:sub>
                              <m:r>
                                <a:rPr lang="en-US" sz="1800" b="1" i="1">
                                  <a:latin typeface="Cambria Math" panose="02040503050406030204" pitchFamily="18" charset="0"/>
                                </a:rPr>
                                <m:t>𝒕</m:t>
                              </m:r>
                            </m:sub>
                          </m:sSub>
                          <m:r>
                            <a:rPr lang="en-US" sz="1800" b="1" i="1">
                              <a:latin typeface="Cambria Math" panose="02040503050406030204" pitchFamily="18" charset="0"/>
                            </a:rPr>
                            <m:t>,</m:t>
                          </m:r>
                          <m:sSub>
                            <m:sSubPr>
                              <m:ctrlPr>
                                <a:rPr lang="en-US" sz="1800" b="1" i="1">
                                  <a:latin typeface="Cambria Math" panose="02040503050406030204" pitchFamily="18" charset="0"/>
                                </a:rPr>
                              </m:ctrlPr>
                            </m:sSubPr>
                            <m:e>
                              <m:r>
                                <a:rPr lang="en-US" sz="1800" b="1" i="1">
                                  <a:latin typeface="Cambria Math" panose="02040503050406030204" pitchFamily="18" charset="0"/>
                                </a:rPr>
                                <m:t>𝜽</m:t>
                              </m:r>
                            </m:e>
                            <m:sub>
                              <m:r>
                                <a:rPr lang="en-US" sz="1800" b="1" i="1">
                                  <a:latin typeface="Cambria Math" panose="02040503050406030204" pitchFamily="18" charset="0"/>
                                </a:rPr>
                                <m:t>𝒕</m:t>
                              </m:r>
                            </m:sub>
                          </m:sSub>
                        </m:e>
                      </m:d>
                    </m:oMath>
                  </m:oMathPara>
                </a14:m>
                <a:endParaRPr lang="en-IL" dirty="0"/>
              </a:p>
            </p:txBody>
          </p:sp>
        </mc:Choice>
        <mc:Fallback xmlns="">
          <p:sp>
            <p:nvSpPr>
              <p:cNvPr id="16" name="TextBox 15">
                <a:extLst>
                  <a:ext uri="{FF2B5EF4-FFF2-40B4-BE49-F238E27FC236}">
                    <a16:creationId xmlns:a16="http://schemas.microsoft.com/office/drawing/2014/main" id="{1F2E52D8-5DC4-4C5F-B0F1-C74DDBAE845C}"/>
                  </a:ext>
                </a:extLst>
              </p:cNvPr>
              <p:cNvSpPr txBox="1">
                <a:spLocks noRot="1" noChangeAspect="1" noMove="1" noResize="1" noEditPoints="1" noAdjustHandles="1" noChangeArrowheads="1" noChangeShapeType="1" noTextEdit="1"/>
              </p:cNvSpPr>
              <p:nvPr/>
            </p:nvSpPr>
            <p:spPr>
              <a:xfrm>
                <a:off x="5373040" y="5425621"/>
                <a:ext cx="6097772" cy="369332"/>
              </a:xfrm>
              <a:prstGeom prst="rect">
                <a:avLst/>
              </a:prstGeom>
              <a:blipFill>
                <a:blip r:embed="rId6"/>
                <a:stretch>
                  <a:fillRect b="-13115"/>
                </a:stretch>
              </a:blipFill>
            </p:spPr>
            <p:txBody>
              <a:bodyPr/>
              <a:lstStyle/>
              <a:p>
                <a:r>
                  <a:rPr lang="en-IL">
                    <a:noFill/>
                  </a:rPr>
                  <a:t> </a:t>
                </a:r>
              </a:p>
            </p:txBody>
          </p:sp>
        </mc:Fallback>
      </mc:AlternateContent>
    </p:spTree>
    <p:extLst>
      <p:ext uri="{BB962C8B-B14F-4D97-AF65-F5344CB8AC3E}">
        <p14:creationId xmlns:p14="http://schemas.microsoft.com/office/powerpoint/2010/main" val="1426608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0">
            <a:extLst>
              <a:ext uri="{FF2B5EF4-FFF2-40B4-BE49-F238E27FC236}">
                <a16:creationId xmlns:a16="http://schemas.microsoft.com/office/drawing/2014/main" id="{EA9E6440-28AB-43CB-B9F2-B84F6A187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242" y="365124"/>
            <a:ext cx="5431537" cy="5797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1B1F898-FCA8-4474-8474-BB8732836F53}"/>
              </a:ext>
            </a:extLst>
          </p:cNvPr>
          <p:cNvSpPr>
            <a:spLocks noGrp="1"/>
          </p:cNvSpPr>
          <p:nvPr>
            <p:ph type="title"/>
          </p:nvPr>
        </p:nvSpPr>
        <p:spPr>
          <a:xfrm>
            <a:off x="839338" y="704088"/>
            <a:ext cx="4804011" cy="1188720"/>
          </a:xfrm>
        </p:spPr>
        <p:txBody>
          <a:bodyPr>
            <a:normAutofit/>
          </a:bodyPr>
          <a:lstStyle/>
          <a:p>
            <a:r>
              <a:rPr lang="en-US" sz="4000">
                <a:solidFill>
                  <a:schemeClr val="bg1"/>
                </a:solidFill>
              </a:rPr>
              <a:t>Conclusions	</a:t>
            </a:r>
            <a:endParaRPr lang="he-IL" sz="4000">
              <a:solidFill>
                <a:schemeClr val="bg1"/>
              </a:solidFill>
            </a:endParaRPr>
          </a:p>
        </p:txBody>
      </p:sp>
      <p:sp>
        <p:nvSpPr>
          <p:cNvPr id="3" name="מציין מיקום תוכן 2">
            <a:extLst>
              <a:ext uri="{FF2B5EF4-FFF2-40B4-BE49-F238E27FC236}">
                <a16:creationId xmlns:a16="http://schemas.microsoft.com/office/drawing/2014/main" id="{C2DFF904-CA37-4DAD-8DBE-9BC1647B575C}"/>
              </a:ext>
            </a:extLst>
          </p:cNvPr>
          <p:cNvSpPr>
            <a:spLocks noGrp="1"/>
          </p:cNvSpPr>
          <p:nvPr>
            <p:ph idx="1"/>
          </p:nvPr>
        </p:nvSpPr>
        <p:spPr>
          <a:xfrm>
            <a:off x="713832" y="1734849"/>
            <a:ext cx="4804011" cy="3781035"/>
          </a:xfrm>
        </p:spPr>
        <p:txBody>
          <a:bodyPr>
            <a:normAutofit fontScale="92500" lnSpcReduction="10000"/>
          </a:bodyPr>
          <a:lstStyle/>
          <a:p>
            <a:endParaRPr lang="en-US" sz="1900" dirty="0">
              <a:solidFill>
                <a:schemeClr val="bg1"/>
              </a:solidFill>
            </a:endParaRPr>
          </a:p>
          <a:p>
            <a:r>
              <a:rPr lang="en-US" sz="1900" dirty="0">
                <a:solidFill>
                  <a:schemeClr val="bg1"/>
                </a:solidFill>
              </a:rPr>
              <a:t>Neural ODE model perform well with time series data in the form of EEG signals.</a:t>
            </a:r>
            <a:r>
              <a:rPr lang="en-US" sz="1900" b="0" i="0" dirty="0">
                <a:solidFill>
                  <a:schemeClr val="bg1"/>
                </a:solidFill>
                <a:effectLst/>
                <a:latin typeface="Arial" panose="020B0604020202020204" pitchFamily="34" charset="0"/>
              </a:rPr>
              <a:t> </a:t>
            </a:r>
          </a:p>
          <a:p>
            <a:pPr lvl="1"/>
            <a:r>
              <a:rPr lang="en-US" sz="1500" dirty="0">
                <a:solidFill>
                  <a:schemeClr val="bg1"/>
                </a:solidFill>
                <a:latin typeface="Arial" panose="020B0604020202020204" pitchFamily="34" charset="0"/>
              </a:rPr>
              <a:t>Applying 5 frequency band filters on the data achieved the best results.</a:t>
            </a:r>
            <a:endParaRPr lang="en-US" sz="1500" b="0" i="0" dirty="0">
              <a:solidFill>
                <a:schemeClr val="bg1"/>
              </a:solidFill>
              <a:effectLst/>
              <a:latin typeface="Arial" panose="020B0604020202020204" pitchFamily="34" charset="0"/>
            </a:endParaRPr>
          </a:p>
          <a:p>
            <a:r>
              <a:rPr lang="en-US" sz="1900" dirty="0">
                <a:solidFill>
                  <a:schemeClr val="bg1"/>
                </a:solidFill>
              </a:rPr>
              <a:t>Delta band affected the most:</a:t>
            </a:r>
          </a:p>
          <a:p>
            <a:pPr lvl="1"/>
            <a:r>
              <a:rPr lang="en-US" sz="1900" b="0" i="0" dirty="0">
                <a:solidFill>
                  <a:schemeClr val="bg1"/>
                </a:solidFill>
                <a:effectLst/>
              </a:rPr>
              <a:t>most common sleeping stages are 2,3 and 4.</a:t>
            </a:r>
          </a:p>
          <a:p>
            <a:pPr lvl="1"/>
            <a:r>
              <a:rPr lang="en-US" sz="1900" dirty="0">
                <a:solidFill>
                  <a:schemeClr val="bg1"/>
                </a:solidFill>
              </a:rPr>
              <a:t>S</a:t>
            </a:r>
            <a:r>
              <a:rPr lang="en-US" sz="1900" b="0" i="0" dirty="0">
                <a:solidFill>
                  <a:schemeClr val="bg1"/>
                </a:solidFill>
                <a:effectLst/>
              </a:rPr>
              <a:t>leeping stages 3 and 4 are characterized</a:t>
            </a:r>
            <a:br>
              <a:rPr lang="en-US" sz="1900" b="0" i="0" dirty="0">
                <a:solidFill>
                  <a:schemeClr val="bg1"/>
                </a:solidFill>
                <a:effectLst/>
              </a:rPr>
            </a:br>
            <a:r>
              <a:rPr lang="en-US" sz="1900" b="0" i="0" dirty="0">
                <a:solidFill>
                  <a:schemeClr val="bg1"/>
                </a:solidFill>
                <a:effectLst/>
              </a:rPr>
              <a:t>by high amplitude </a:t>
            </a:r>
            <a:r>
              <a:rPr lang="en-US" sz="1900" b="1" i="0" dirty="0">
                <a:solidFill>
                  <a:schemeClr val="bg1"/>
                </a:solidFill>
                <a:effectLst/>
              </a:rPr>
              <a:t>delta waves</a:t>
            </a:r>
            <a:r>
              <a:rPr lang="en-US" sz="1900" b="0" i="0" dirty="0">
                <a:solidFill>
                  <a:schemeClr val="bg1"/>
                </a:solidFill>
                <a:effectLst/>
              </a:rPr>
              <a:t>.</a:t>
            </a:r>
          </a:p>
          <a:p>
            <a:pPr marL="457200" lvl="1" indent="0">
              <a:buNone/>
            </a:pPr>
            <a:endParaRPr lang="en-US" sz="1900" b="0" i="0" dirty="0">
              <a:solidFill>
                <a:schemeClr val="bg1"/>
              </a:solidFill>
              <a:effectLst/>
            </a:endParaRPr>
          </a:p>
          <a:p>
            <a:r>
              <a:rPr lang="en-US" sz="1900" dirty="0">
                <a:solidFill>
                  <a:schemeClr val="bg1"/>
                </a:solidFill>
              </a:rPr>
              <a:t>W</a:t>
            </a:r>
            <a:r>
              <a:rPr lang="en-US" sz="1900" b="0" i="0" dirty="0">
                <a:solidFill>
                  <a:schemeClr val="bg1"/>
                </a:solidFill>
                <a:effectLst/>
              </a:rPr>
              <a:t>hy theta waves don’t have the</a:t>
            </a:r>
            <a:br>
              <a:rPr lang="en-US" sz="1900" b="0" i="0" dirty="0">
                <a:solidFill>
                  <a:schemeClr val="bg1"/>
                </a:solidFill>
                <a:effectLst/>
              </a:rPr>
            </a:br>
            <a:r>
              <a:rPr lang="en-US" sz="1900" b="0" i="0" dirty="0">
                <a:solidFill>
                  <a:schemeClr val="bg1"/>
                </a:solidFill>
                <a:effectLst/>
              </a:rPr>
              <a:t>same affect?</a:t>
            </a:r>
          </a:p>
          <a:p>
            <a:pPr lvl="1"/>
            <a:endParaRPr lang="en-US" sz="1900" dirty="0">
              <a:solidFill>
                <a:schemeClr val="bg1"/>
              </a:solidFill>
            </a:endParaRPr>
          </a:p>
          <a:p>
            <a:pPr marL="457200" lvl="1" indent="0">
              <a:buNone/>
            </a:pPr>
            <a:endParaRPr lang="en-US" sz="1900" dirty="0">
              <a:solidFill>
                <a:schemeClr val="bg1"/>
              </a:solidFill>
            </a:endParaRPr>
          </a:p>
          <a:p>
            <a:pPr marL="0" indent="0">
              <a:buNone/>
            </a:pPr>
            <a:endParaRPr lang="en-US" sz="1900" dirty="0">
              <a:solidFill>
                <a:schemeClr val="bg1"/>
              </a:solidFill>
            </a:endParaRPr>
          </a:p>
        </p:txBody>
      </p:sp>
      <p:sp>
        <p:nvSpPr>
          <p:cNvPr id="4" name="מציין מיקום של מספר שקופית 3">
            <a:extLst>
              <a:ext uri="{FF2B5EF4-FFF2-40B4-BE49-F238E27FC236}">
                <a16:creationId xmlns:a16="http://schemas.microsoft.com/office/drawing/2014/main" id="{9AD3D04E-01D4-478C-A4D7-EDB23A7A10AA}"/>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60</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10" name="Table 11">
            <a:extLst>
              <a:ext uri="{FF2B5EF4-FFF2-40B4-BE49-F238E27FC236}">
                <a16:creationId xmlns:a16="http://schemas.microsoft.com/office/drawing/2014/main" id="{F755ACA0-6EDA-4002-8764-9117557A463B}"/>
              </a:ext>
            </a:extLst>
          </p:cNvPr>
          <p:cNvGraphicFramePr>
            <a:graphicFrameLocks noGrp="1"/>
          </p:cNvGraphicFramePr>
          <p:nvPr/>
        </p:nvGraphicFramePr>
        <p:xfrm>
          <a:off x="6087313" y="1621613"/>
          <a:ext cx="1640541" cy="1170796"/>
        </p:xfrm>
        <a:graphic>
          <a:graphicData uri="http://schemas.openxmlformats.org/drawingml/2006/table">
            <a:tbl>
              <a:tblPr>
                <a:tableStyleId>{35758FB7-9AC5-4552-8A53-C91805E547FA}</a:tableStyleId>
              </a:tblPr>
              <a:tblGrid>
                <a:gridCol w="577828">
                  <a:extLst>
                    <a:ext uri="{9D8B030D-6E8A-4147-A177-3AD203B41FA5}">
                      <a16:colId xmlns:a16="http://schemas.microsoft.com/office/drawing/2014/main" val="546268893"/>
                    </a:ext>
                  </a:extLst>
                </a:gridCol>
                <a:gridCol w="1062713">
                  <a:extLst>
                    <a:ext uri="{9D8B030D-6E8A-4147-A177-3AD203B41FA5}">
                      <a16:colId xmlns:a16="http://schemas.microsoft.com/office/drawing/2014/main" val="503185233"/>
                    </a:ext>
                  </a:extLst>
                </a:gridCol>
              </a:tblGrid>
              <a:tr h="292699">
                <a:tc>
                  <a:txBody>
                    <a:bodyPr/>
                    <a:lstStyle/>
                    <a:p>
                      <a:pPr algn="ctr" fontAlgn="b"/>
                      <a:r>
                        <a:rPr lang="en-US" sz="1600" b="0" u="none" strike="noStrike" dirty="0">
                          <a:solidFill>
                            <a:srgbClr val="00B050"/>
                          </a:solidFill>
                          <a:effectLst/>
                        </a:rPr>
                        <a:t>max</a:t>
                      </a:r>
                      <a:endParaRPr lang="en-US" sz="1600" b="0" i="0" u="none" strike="noStrike" dirty="0">
                        <a:solidFill>
                          <a:srgbClr val="00B050"/>
                        </a:solidFill>
                        <a:effectLst/>
                        <a:latin typeface="Calibri" panose="020F0502020204030204" pitchFamily="34" charset="0"/>
                      </a:endParaRPr>
                    </a:p>
                  </a:txBody>
                  <a:tcPr marL="10478" marR="10478" marT="10478" marB="0" anchor="b"/>
                </a:tc>
                <a:tc>
                  <a:txBody>
                    <a:bodyPr/>
                    <a:lstStyle/>
                    <a:p>
                      <a:pPr algn="ctr" fontAlgn="b"/>
                      <a:r>
                        <a:rPr lang="en-US" sz="1600" b="0" i="0" u="none" strike="noStrike" dirty="0">
                          <a:solidFill>
                            <a:srgbClr val="00B050"/>
                          </a:solidFill>
                          <a:effectLst/>
                          <a:latin typeface="Calibri" panose="020F0502020204030204" pitchFamily="34" charset="0"/>
                        </a:rPr>
                        <a:t>93.5%</a:t>
                      </a:r>
                      <a:endParaRPr lang="en-IL" sz="16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292699">
                <a:tc>
                  <a:txBody>
                    <a:bodyPr/>
                    <a:lstStyle/>
                    <a:p>
                      <a:pPr algn="ctr" fontAlgn="b"/>
                      <a:r>
                        <a:rPr lang="en-US" sz="1600" b="0" u="none" strike="noStrike" dirty="0">
                          <a:solidFill>
                            <a:srgbClr val="FF0000"/>
                          </a:solidFill>
                          <a:effectLst/>
                        </a:rPr>
                        <a:t>min</a:t>
                      </a:r>
                      <a:endParaRPr lang="en-US" sz="1600" b="0" i="0" u="none" strike="noStrike" dirty="0">
                        <a:solidFill>
                          <a:srgbClr val="FF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FF0000"/>
                          </a:solidFill>
                          <a:effectLst/>
                        </a:rPr>
                        <a:t>43.8%</a:t>
                      </a:r>
                      <a:endParaRPr lang="en-IL" sz="16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292699">
                <a:tc>
                  <a:txBody>
                    <a:bodyPr/>
                    <a:lstStyle/>
                    <a:p>
                      <a:pPr algn="ctr" fontAlgn="b"/>
                      <a:r>
                        <a:rPr lang="en-US" sz="1600" b="0" u="none" strike="noStrike" dirty="0">
                          <a:solidFill>
                            <a:srgbClr val="000000"/>
                          </a:solidFill>
                          <a:effectLst/>
                        </a:rPr>
                        <a:t>avg</a:t>
                      </a:r>
                      <a:endParaRPr lang="en-US" sz="1600" b="0" i="0" u="none" strike="noStrike" dirty="0">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74.5%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292699">
                <a:tc>
                  <a:txBody>
                    <a:bodyPr/>
                    <a:lstStyle/>
                    <a:p>
                      <a:pPr algn="ctr" fontAlgn="b"/>
                      <a:r>
                        <a:rPr lang="en-US" sz="1600" b="0" u="none" strike="noStrike">
                          <a:solidFill>
                            <a:srgbClr val="000000"/>
                          </a:solidFill>
                          <a:effectLst/>
                        </a:rPr>
                        <a:t>med</a:t>
                      </a:r>
                      <a:endParaRPr lang="en-US" sz="16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1600" b="0" u="none" strike="noStrike" dirty="0">
                          <a:solidFill>
                            <a:srgbClr val="000000"/>
                          </a:solidFill>
                          <a:effectLst/>
                        </a:rPr>
                        <a:t>77.5%</a:t>
                      </a:r>
                      <a:endParaRPr lang="en-IL" sz="16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sp>
        <p:nvSpPr>
          <p:cNvPr id="5" name="תיבת טקסט 4">
            <a:extLst>
              <a:ext uri="{FF2B5EF4-FFF2-40B4-BE49-F238E27FC236}">
                <a16:creationId xmlns:a16="http://schemas.microsoft.com/office/drawing/2014/main" id="{B4B5CFF5-FF0B-4BE5-AF21-977D85EADEAD}"/>
              </a:ext>
            </a:extLst>
          </p:cNvPr>
          <p:cNvSpPr txBox="1"/>
          <p:nvPr/>
        </p:nvSpPr>
        <p:spPr>
          <a:xfrm>
            <a:off x="6104688" y="975282"/>
            <a:ext cx="1900455" cy="646331"/>
          </a:xfrm>
          <a:prstGeom prst="rect">
            <a:avLst/>
          </a:prstGeom>
          <a:noFill/>
        </p:spPr>
        <p:txBody>
          <a:bodyPr wrap="square" rtlCol="1">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75 subjects with 5 band pass filters </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pic>
        <p:nvPicPr>
          <p:cNvPr id="8" name="תמונה 7">
            <a:extLst>
              <a:ext uri="{FF2B5EF4-FFF2-40B4-BE49-F238E27FC236}">
                <a16:creationId xmlns:a16="http://schemas.microsoft.com/office/drawing/2014/main" id="{63809563-D25A-4FD8-86C3-BF115D7A9A45}"/>
              </a:ext>
            </a:extLst>
          </p:cNvPr>
          <p:cNvPicPr>
            <a:picLocks noChangeAspect="1"/>
          </p:cNvPicPr>
          <p:nvPr/>
        </p:nvPicPr>
        <p:blipFill>
          <a:blip r:embed="rId3"/>
          <a:stretch>
            <a:fillRect/>
          </a:stretch>
        </p:blipFill>
        <p:spPr>
          <a:xfrm>
            <a:off x="8362058" y="4031898"/>
            <a:ext cx="3883770" cy="2640963"/>
          </a:xfrm>
          <a:prstGeom prst="rect">
            <a:avLst/>
          </a:prstGeom>
        </p:spPr>
      </p:pic>
      <p:pic>
        <p:nvPicPr>
          <p:cNvPr id="9" name="Picture 8">
            <a:extLst>
              <a:ext uri="{FF2B5EF4-FFF2-40B4-BE49-F238E27FC236}">
                <a16:creationId xmlns:a16="http://schemas.microsoft.com/office/drawing/2014/main" id="{BEA068F6-14F7-462B-B030-05EA781827F8}"/>
              </a:ext>
            </a:extLst>
          </p:cNvPr>
          <p:cNvPicPr>
            <a:picLocks noChangeAspect="1"/>
          </p:cNvPicPr>
          <p:nvPr/>
        </p:nvPicPr>
        <p:blipFill>
          <a:blip r:embed="rId4"/>
          <a:stretch>
            <a:fillRect/>
          </a:stretch>
        </p:blipFill>
        <p:spPr>
          <a:xfrm>
            <a:off x="4788468" y="4165849"/>
            <a:ext cx="3650866" cy="2373063"/>
          </a:xfrm>
          <a:prstGeom prst="rect">
            <a:avLst/>
          </a:prstGeom>
        </p:spPr>
      </p:pic>
    </p:spTree>
    <p:extLst>
      <p:ext uri="{BB962C8B-B14F-4D97-AF65-F5344CB8AC3E}">
        <p14:creationId xmlns:p14="http://schemas.microsoft.com/office/powerpoint/2010/main" val="55229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Frequency One – Rock 'n Other">
            <a:extLst>
              <a:ext uri="{FF2B5EF4-FFF2-40B4-BE49-F238E27FC236}">
                <a16:creationId xmlns:a16="http://schemas.microsoft.com/office/drawing/2014/main" id="{0FD7FF44-8CCD-413D-A946-ACD1168CD46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909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CF990B-7F6F-43D7-8F0F-1A720D2D74F1}"/>
              </a:ext>
            </a:extLst>
          </p:cNvPr>
          <p:cNvSpPr>
            <a:spLocks noGrp="1"/>
          </p:cNvSpPr>
          <p:nvPr>
            <p:ph type="title"/>
          </p:nvPr>
        </p:nvSpPr>
        <p:spPr>
          <a:xfrm>
            <a:off x="594804" y="640263"/>
            <a:ext cx="6619811" cy="1344975"/>
          </a:xfrm>
        </p:spPr>
        <p:txBody>
          <a:bodyPr>
            <a:normAutofit/>
          </a:bodyPr>
          <a:lstStyle/>
          <a:p>
            <a:r>
              <a:rPr lang="en-US" sz="4000" i="1"/>
              <a:t>Frequency domain</a:t>
            </a:r>
            <a:endParaRPr lang="en-IL" sz="4000"/>
          </a:p>
        </p:txBody>
      </p:sp>
      <p:sp>
        <p:nvSpPr>
          <p:cNvPr id="3" name="Content Placeholder 2">
            <a:extLst>
              <a:ext uri="{FF2B5EF4-FFF2-40B4-BE49-F238E27FC236}">
                <a16:creationId xmlns:a16="http://schemas.microsoft.com/office/drawing/2014/main" id="{E03DF85A-30CA-4347-98DE-92F69791D76A}"/>
              </a:ext>
            </a:extLst>
          </p:cNvPr>
          <p:cNvSpPr>
            <a:spLocks noGrp="1"/>
          </p:cNvSpPr>
          <p:nvPr>
            <p:ph idx="1"/>
          </p:nvPr>
        </p:nvSpPr>
        <p:spPr>
          <a:xfrm>
            <a:off x="594109" y="2121763"/>
            <a:ext cx="6620505" cy="3773010"/>
          </a:xfrm>
        </p:spPr>
        <p:txBody>
          <a:bodyPr>
            <a:normAutofit/>
          </a:bodyPr>
          <a:lstStyle/>
          <a:p>
            <a:pPr marL="0" indent="0">
              <a:buNone/>
            </a:pPr>
            <a:r>
              <a:rPr lang="en-US" sz="2000" dirty="0"/>
              <a:t>The experiments done up until this stage were all conducted on time domain signals.</a:t>
            </a:r>
          </a:p>
          <a:p>
            <a:pPr marL="0" indent="0">
              <a:buNone/>
            </a:pPr>
            <a:endParaRPr lang="en-US" sz="2000" dirty="0"/>
          </a:p>
          <a:p>
            <a:pPr marL="0" indent="0">
              <a:buNone/>
            </a:pPr>
            <a:r>
              <a:rPr lang="en-US" sz="2000" dirty="0"/>
              <a:t>The relation of the data to the frequency domain is clear and will now be tested directly on the frequency domain using 2 methods as feature engineering:</a:t>
            </a:r>
          </a:p>
          <a:p>
            <a:pPr lvl="1"/>
            <a:r>
              <a:rPr lang="en-US" sz="2000" dirty="0"/>
              <a:t>Fast Fourier Transform (FFT) on input channels</a:t>
            </a:r>
          </a:p>
          <a:p>
            <a:pPr lvl="1"/>
            <a:endParaRPr lang="en-US" sz="2000" dirty="0"/>
          </a:p>
          <a:p>
            <a:pPr lvl="1"/>
            <a:r>
              <a:rPr lang="en-US" sz="2000" dirty="0"/>
              <a:t>Power Spectral Density mean of </a:t>
            </a:r>
            <a:r>
              <a:rPr lang="en-US" sz="2000" b="0" i="0" dirty="0">
                <a:effectLst/>
              </a:rPr>
              <a:t>5 frequency bands.</a:t>
            </a:r>
            <a:r>
              <a:rPr lang="en-US" sz="2000" dirty="0"/>
              <a:t>		</a:t>
            </a:r>
          </a:p>
          <a:p>
            <a:pPr marL="0" indent="0">
              <a:buNone/>
            </a:pPr>
            <a:endParaRPr lang="en-IL" sz="2400" dirty="0"/>
          </a:p>
        </p:txBody>
      </p:sp>
      <p:sp>
        <p:nvSpPr>
          <p:cNvPr id="4" name="Slide Number Placeholder 3">
            <a:extLst>
              <a:ext uri="{FF2B5EF4-FFF2-40B4-BE49-F238E27FC236}">
                <a16:creationId xmlns:a16="http://schemas.microsoft.com/office/drawing/2014/main" id="{3A6AFA51-121D-43FF-B7F5-4BED644D7CCA}"/>
              </a:ext>
            </a:extLst>
          </p:cNvPr>
          <p:cNvSpPr>
            <a:spLocks noGrp="1"/>
          </p:cNvSpPr>
          <p:nvPr>
            <p:ph type="sldNum" sz="quarter" idx="12"/>
          </p:nvPr>
        </p:nvSpPr>
        <p:spPr>
          <a:xfrm>
            <a:off x="8610600" y="6356350"/>
            <a:ext cx="2743200" cy="365125"/>
          </a:xfrm>
          <a:prstGeom prst="ellipse">
            <a:avLst/>
          </a:prstGeo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CFCCF86A-BF53-4B99-BB4D-94D79D6DFC91}" type="slidenum">
              <a:rPr kumimoji="0" lang="en-IL"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61</a:t>
            </a:fld>
            <a:endParaRPr kumimoji="0" lang="en-IL"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31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803386D-8EC0-490A-9296-FAFCF1AD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4720EDA-E218-43A9-8817-08F09F4DB6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 name="Rectangle 19">
            <a:extLst>
              <a:ext uri="{FF2B5EF4-FFF2-40B4-BE49-F238E27FC236}">
                <a16:creationId xmlns:a16="http://schemas.microsoft.com/office/drawing/2014/main" id="{D87C4F29-0DC4-4901-A2FD-7C88889E6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6A781BA-2341-444F-811D-870633C4F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2F7680-438A-418A-871B-6A0A7170DEBE}"/>
              </a:ext>
            </a:extLst>
          </p:cNvPr>
          <p:cNvSpPr>
            <a:spLocks noGrp="1"/>
          </p:cNvSpPr>
          <p:nvPr>
            <p:ph type="title"/>
          </p:nvPr>
        </p:nvSpPr>
        <p:spPr>
          <a:xfrm>
            <a:off x="1138175" y="154816"/>
            <a:ext cx="5307822" cy="2095326"/>
          </a:xfrm>
        </p:spPr>
        <p:txBody>
          <a:bodyPr anchor="b">
            <a:normAutofit fontScale="90000"/>
          </a:bodyPr>
          <a:lstStyle/>
          <a:p>
            <a:pPr lvl="1"/>
            <a:r>
              <a:rPr lang="en-US" sz="4800" dirty="0"/>
              <a:t>Fast Fourier Transform (FFT) on input channels</a:t>
            </a:r>
          </a:p>
        </p:txBody>
      </p:sp>
      <p:sp>
        <p:nvSpPr>
          <p:cNvPr id="5" name="Content Placeholder 2">
            <a:extLst>
              <a:ext uri="{FF2B5EF4-FFF2-40B4-BE49-F238E27FC236}">
                <a16:creationId xmlns:a16="http://schemas.microsoft.com/office/drawing/2014/main" id="{A96A4677-1566-4401-9052-CB9CD8A1DEB0}"/>
              </a:ext>
            </a:extLst>
          </p:cNvPr>
          <p:cNvSpPr>
            <a:spLocks noGrp="1"/>
          </p:cNvSpPr>
          <p:nvPr>
            <p:ph idx="1"/>
          </p:nvPr>
        </p:nvSpPr>
        <p:spPr>
          <a:xfrm>
            <a:off x="1342155" y="2628035"/>
            <a:ext cx="4804659" cy="3341075"/>
          </a:xfrm>
        </p:spPr>
        <p:txBody>
          <a:bodyPr anchor="t">
            <a:normAutofit/>
          </a:bodyPr>
          <a:lstStyle/>
          <a:p>
            <a:pPr marL="0" indent="0">
              <a:buNone/>
            </a:pPr>
            <a:r>
              <a:rPr lang="en-US" sz="1800" dirty="0"/>
              <a:t>Using FFT on the data, The input to the model now consists of 2 channels in frequency domain (transformed from 2 time-domain raw channels).</a:t>
            </a:r>
          </a:p>
          <a:p>
            <a:pPr marL="0" indent="0">
              <a:buNone/>
            </a:pPr>
            <a:endParaRPr lang="en-US" sz="1800" dirty="0"/>
          </a:p>
          <a:p>
            <a:pPr marL="0" indent="0">
              <a:buNone/>
            </a:pPr>
            <a:endParaRPr lang="en-US" sz="1800" dirty="0"/>
          </a:p>
        </p:txBody>
      </p:sp>
      <p:sp>
        <p:nvSpPr>
          <p:cNvPr id="4" name="Slide Number Placeholder 3">
            <a:extLst>
              <a:ext uri="{FF2B5EF4-FFF2-40B4-BE49-F238E27FC236}">
                <a16:creationId xmlns:a16="http://schemas.microsoft.com/office/drawing/2014/main" id="{AE0E3C73-ECD1-41EF-83F3-EA16128F25DF}"/>
              </a:ext>
            </a:extLst>
          </p:cNvPr>
          <p:cNvSpPr>
            <a:spLocks noGrp="1"/>
          </p:cNvSpPr>
          <p:nvPr>
            <p:ph type="sldNum" sz="quarter" idx="12"/>
          </p:nvPr>
        </p:nvSpPr>
        <p:spPr>
          <a:xfrm>
            <a:off x="11722608" y="18288"/>
            <a:ext cx="475488" cy="475488"/>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900" b="0" i="0" u="none" strike="noStrike" kern="1200" cap="none" spc="0" normalizeH="0" baseline="0" noProof="0">
                <a:ln>
                  <a:noFill/>
                </a:ln>
                <a:solidFill>
                  <a:prstClr val="black">
                    <a:alpha val="70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62</a:t>
            </a:fld>
            <a:endParaRPr kumimoji="0" lang="en-IL" sz="900" b="0" i="0" u="none" strike="noStrike" kern="1200" cap="none" spc="0" normalizeH="0" baseline="0" noProof="0">
              <a:ln>
                <a:noFill/>
              </a:ln>
              <a:solidFill>
                <a:prstClr val="black">
                  <a:alpha val="70000"/>
                </a:prstClr>
              </a:solidFill>
              <a:effectLst/>
              <a:uLnTx/>
              <a:uFillTx/>
              <a:latin typeface="Calibri" panose="020F0502020204030204"/>
              <a:ea typeface="+mn-ea"/>
              <a:cs typeface="+mn-cs"/>
            </a:endParaRPr>
          </a:p>
        </p:txBody>
      </p:sp>
      <p:graphicFrame>
        <p:nvGraphicFramePr>
          <p:cNvPr id="23" name="Table 4">
            <a:extLst>
              <a:ext uri="{FF2B5EF4-FFF2-40B4-BE49-F238E27FC236}">
                <a16:creationId xmlns:a16="http://schemas.microsoft.com/office/drawing/2014/main" id="{B26F50E7-0DA6-4684-AE3C-789DEC50B387}"/>
              </a:ext>
            </a:extLst>
          </p:cNvPr>
          <p:cNvGraphicFramePr>
            <a:graphicFrameLocks noGrp="1"/>
          </p:cNvGraphicFramePr>
          <p:nvPr/>
        </p:nvGraphicFramePr>
        <p:xfrm>
          <a:off x="2431732" y="3455741"/>
          <a:ext cx="4400426" cy="365760"/>
        </p:xfrm>
        <a:graphic>
          <a:graphicData uri="http://schemas.openxmlformats.org/drawingml/2006/table">
            <a:tbl>
              <a:tblPr firstRow="1" bandRow="1">
                <a:tableStyleId>{5C22544A-7EE6-4342-B048-85BDC9FD1C3A}</a:tableStyleId>
              </a:tblPr>
              <a:tblGrid>
                <a:gridCol w="2914325">
                  <a:extLst>
                    <a:ext uri="{9D8B030D-6E8A-4147-A177-3AD203B41FA5}">
                      <a16:colId xmlns:a16="http://schemas.microsoft.com/office/drawing/2014/main" val="3322720544"/>
                    </a:ext>
                  </a:extLst>
                </a:gridCol>
                <a:gridCol w="1486101">
                  <a:extLst>
                    <a:ext uri="{9D8B030D-6E8A-4147-A177-3AD203B41FA5}">
                      <a16:colId xmlns:a16="http://schemas.microsoft.com/office/drawing/2014/main" val="1483294297"/>
                    </a:ext>
                  </a:extLst>
                </a:gridCol>
              </a:tblGrid>
              <a:tr h="233592">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Tree>
    <p:extLst>
      <p:ext uri="{BB962C8B-B14F-4D97-AF65-F5344CB8AC3E}">
        <p14:creationId xmlns:p14="http://schemas.microsoft.com/office/powerpoint/2010/main" val="610134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803386D-8EC0-490A-9296-FAFCF1AD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4720EDA-E218-43A9-8817-08F09F4DB6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0" name="Rectangle 19">
            <a:extLst>
              <a:ext uri="{FF2B5EF4-FFF2-40B4-BE49-F238E27FC236}">
                <a16:creationId xmlns:a16="http://schemas.microsoft.com/office/drawing/2014/main" id="{D87C4F29-0DC4-4901-A2FD-7C88889E6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6A781BA-2341-444F-811D-870633C4FB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2F7680-438A-418A-871B-6A0A7170DEBE}"/>
              </a:ext>
            </a:extLst>
          </p:cNvPr>
          <p:cNvSpPr>
            <a:spLocks noGrp="1"/>
          </p:cNvSpPr>
          <p:nvPr>
            <p:ph type="title"/>
          </p:nvPr>
        </p:nvSpPr>
        <p:spPr>
          <a:xfrm>
            <a:off x="1138175" y="154816"/>
            <a:ext cx="5307822" cy="2095326"/>
          </a:xfrm>
        </p:spPr>
        <p:txBody>
          <a:bodyPr anchor="b">
            <a:normAutofit fontScale="90000"/>
          </a:bodyPr>
          <a:lstStyle/>
          <a:p>
            <a:pPr lvl="1"/>
            <a:r>
              <a:rPr lang="en-US" sz="4800" dirty="0"/>
              <a:t>Fast Fourier Transform (FFT) on input channels</a:t>
            </a:r>
          </a:p>
        </p:txBody>
      </p:sp>
      <p:sp>
        <p:nvSpPr>
          <p:cNvPr id="5" name="Content Placeholder 2">
            <a:extLst>
              <a:ext uri="{FF2B5EF4-FFF2-40B4-BE49-F238E27FC236}">
                <a16:creationId xmlns:a16="http://schemas.microsoft.com/office/drawing/2014/main" id="{A96A4677-1566-4401-9052-CB9CD8A1DEB0}"/>
              </a:ext>
            </a:extLst>
          </p:cNvPr>
          <p:cNvSpPr>
            <a:spLocks noGrp="1"/>
          </p:cNvSpPr>
          <p:nvPr>
            <p:ph idx="1"/>
          </p:nvPr>
        </p:nvSpPr>
        <p:spPr>
          <a:xfrm>
            <a:off x="1342155" y="2628035"/>
            <a:ext cx="4804659" cy="3341075"/>
          </a:xfrm>
        </p:spPr>
        <p:txBody>
          <a:bodyPr anchor="t">
            <a:normAutofit/>
          </a:bodyPr>
          <a:lstStyle/>
          <a:p>
            <a:pPr marL="0" indent="0">
              <a:buNone/>
            </a:pPr>
            <a:r>
              <a:rPr lang="en-US" sz="1800" dirty="0"/>
              <a:t>Using FFT on the data, The input to the model now consists of 2 channels in frequency domain (transformed from 2 time-domain raw channels).</a:t>
            </a:r>
          </a:p>
          <a:p>
            <a:pPr marL="0" indent="0">
              <a:buNone/>
            </a:pPr>
            <a:endParaRPr lang="en-US" sz="1800" dirty="0"/>
          </a:p>
          <a:p>
            <a:pPr marL="0" indent="0">
              <a:buNone/>
            </a:pPr>
            <a:endParaRPr lang="en-US" sz="1800" dirty="0"/>
          </a:p>
          <a:p>
            <a:pPr marL="0" indent="0">
              <a:buNone/>
            </a:pPr>
            <a:r>
              <a:rPr lang="en-US" sz="1800" dirty="0"/>
              <a:t>This was tested on 15 subjects.</a:t>
            </a:r>
          </a:p>
          <a:p>
            <a:pPr marL="0" indent="0">
              <a:buNone/>
            </a:pPr>
            <a:endParaRPr lang="en-US" sz="1800" dirty="0"/>
          </a:p>
          <a:p>
            <a:pPr marL="0" indent="0">
              <a:buNone/>
            </a:pPr>
            <a:r>
              <a:rPr lang="en-US" sz="1800" dirty="0"/>
              <a:t>The results were characterized with high over-fitting.</a:t>
            </a:r>
          </a:p>
          <a:p>
            <a:pPr marL="0" indent="0">
              <a:buNone/>
            </a:pPr>
            <a:endParaRPr lang="en-US" sz="1800" dirty="0"/>
          </a:p>
        </p:txBody>
      </p:sp>
      <p:pic>
        <p:nvPicPr>
          <p:cNvPr id="7" name="Picture 6">
            <a:extLst>
              <a:ext uri="{FF2B5EF4-FFF2-40B4-BE49-F238E27FC236}">
                <a16:creationId xmlns:a16="http://schemas.microsoft.com/office/drawing/2014/main" id="{C2196A10-E3F5-41A5-948A-A5969259F8E5}"/>
              </a:ext>
            </a:extLst>
          </p:cNvPr>
          <p:cNvPicPr>
            <a:picLocks noChangeAspect="1"/>
          </p:cNvPicPr>
          <p:nvPr/>
        </p:nvPicPr>
        <p:blipFill>
          <a:blip r:embed="rId4"/>
          <a:stretch>
            <a:fillRect/>
          </a:stretch>
        </p:blipFill>
        <p:spPr>
          <a:xfrm>
            <a:off x="6952291" y="163375"/>
            <a:ext cx="3951925" cy="3171420"/>
          </a:xfrm>
          <a:prstGeom prst="rect">
            <a:avLst/>
          </a:prstGeom>
        </p:spPr>
      </p:pic>
      <p:sp>
        <p:nvSpPr>
          <p:cNvPr id="4" name="Slide Number Placeholder 3">
            <a:extLst>
              <a:ext uri="{FF2B5EF4-FFF2-40B4-BE49-F238E27FC236}">
                <a16:creationId xmlns:a16="http://schemas.microsoft.com/office/drawing/2014/main" id="{AE0E3C73-ECD1-41EF-83F3-EA16128F25DF}"/>
              </a:ext>
            </a:extLst>
          </p:cNvPr>
          <p:cNvSpPr>
            <a:spLocks noGrp="1"/>
          </p:cNvSpPr>
          <p:nvPr>
            <p:ph type="sldNum" sz="quarter" idx="12"/>
          </p:nvPr>
        </p:nvSpPr>
        <p:spPr>
          <a:xfrm>
            <a:off x="11722608" y="18288"/>
            <a:ext cx="475488" cy="475488"/>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IL" sz="900" b="0" i="0" u="none" strike="noStrike" kern="1200" cap="none" spc="0" normalizeH="0" baseline="0" noProof="0">
                <a:ln>
                  <a:noFill/>
                </a:ln>
                <a:solidFill>
                  <a:prstClr val="black">
                    <a:alpha val="70000"/>
                  </a:prstClr>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63</a:t>
            </a:fld>
            <a:endParaRPr kumimoji="0" lang="en-IL" sz="900" b="0" i="0" u="none" strike="noStrike" kern="1200" cap="none" spc="0" normalizeH="0" baseline="0" noProof="0">
              <a:ln>
                <a:noFill/>
              </a:ln>
              <a:solidFill>
                <a:prstClr val="black">
                  <a:alpha val="70000"/>
                </a:prstClr>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8B203481-7428-40ED-9EAA-C8068F275CD5}"/>
              </a:ext>
            </a:extLst>
          </p:cNvPr>
          <p:cNvGraphicFramePr>
            <a:graphicFrameLocks noGrp="1"/>
          </p:cNvGraphicFramePr>
          <p:nvPr/>
        </p:nvGraphicFramePr>
        <p:xfrm>
          <a:off x="7517502" y="3973194"/>
          <a:ext cx="2821505" cy="2254760"/>
        </p:xfrm>
        <a:graphic>
          <a:graphicData uri="http://schemas.openxmlformats.org/drawingml/2006/table">
            <a:tbl>
              <a:tblPr>
                <a:tableStyleId>{35758FB7-9AC5-4552-8A53-C91805E547FA}</a:tableStyleId>
              </a:tblPr>
              <a:tblGrid>
                <a:gridCol w="1025486">
                  <a:extLst>
                    <a:ext uri="{9D8B030D-6E8A-4147-A177-3AD203B41FA5}">
                      <a16:colId xmlns:a16="http://schemas.microsoft.com/office/drawing/2014/main" val="546268893"/>
                    </a:ext>
                  </a:extLst>
                </a:gridCol>
                <a:gridCol w="1796019">
                  <a:extLst>
                    <a:ext uri="{9D8B030D-6E8A-4147-A177-3AD203B41FA5}">
                      <a16:colId xmlns:a16="http://schemas.microsoft.com/office/drawing/2014/main" val="503185233"/>
                    </a:ext>
                  </a:extLst>
                </a:gridCol>
              </a:tblGrid>
              <a:tr h="563690">
                <a:tc>
                  <a:txBody>
                    <a:bodyPr/>
                    <a:lstStyle/>
                    <a:p>
                      <a:pPr algn="ctr" fontAlgn="b"/>
                      <a:r>
                        <a:rPr lang="en-US" sz="3300" b="0" u="none" strike="noStrike">
                          <a:solidFill>
                            <a:srgbClr val="00B050"/>
                          </a:solidFill>
                          <a:effectLst/>
                        </a:rPr>
                        <a:t>max</a:t>
                      </a:r>
                      <a:endParaRPr lang="en-US" sz="3300" b="0" i="0" u="none" strike="noStrike">
                        <a:solidFill>
                          <a:srgbClr val="00B05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00B050"/>
                          </a:solidFill>
                          <a:effectLst/>
                          <a:latin typeface="Calibri" panose="020F0502020204030204" pitchFamily="34" charset="0"/>
                        </a:rPr>
                        <a:t>58.6%</a:t>
                      </a:r>
                      <a:endParaRPr lang="en-IL" sz="3300" b="0" i="0" u="none" strike="noStrike" dirty="0">
                        <a:solidFill>
                          <a:srgbClr val="00B05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1081155111"/>
                  </a:ext>
                </a:extLst>
              </a:tr>
              <a:tr h="563690">
                <a:tc>
                  <a:txBody>
                    <a:bodyPr/>
                    <a:lstStyle/>
                    <a:p>
                      <a:pPr algn="ctr" fontAlgn="b"/>
                      <a:r>
                        <a:rPr lang="en-US" sz="3300" b="0" u="none" strike="noStrike">
                          <a:solidFill>
                            <a:srgbClr val="FF0000"/>
                          </a:solidFill>
                          <a:effectLst/>
                        </a:rPr>
                        <a:t>min</a:t>
                      </a:r>
                      <a:endParaRPr lang="en-US" sz="3300" b="0" i="0" u="none" strike="noStrike">
                        <a:solidFill>
                          <a:srgbClr val="FF000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FF0000"/>
                          </a:solidFill>
                          <a:effectLst/>
                          <a:latin typeface="Calibri" panose="020F0502020204030204" pitchFamily="34" charset="0"/>
                        </a:rPr>
                        <a:t>30.3%</a:t>
                      </a:r>
                      <a:endParaRPr lang="en-IL" sz="3300" b="0" i="0" u="none" strike="noStrike" dirty="0">
                        <a:solidFill>
                          <a:srgbClr val="FF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8344585"/>
                  </a:ext>
                </a:extLst>
              </a:tr>
              <a:tr h="563690">
                <a:tc>
                  <a:txBody>
                    <a:bodyPr/>
                    <a:lstStyle/>
                    <a:p>
                      <a:pPr algn="ctr" fontAlgn="b"/>
                      <a:r>
                        <a:rPr lang="en-US" sz="3300" b="0" u="none" strike="noStrike">
                          <a:solidFill>
                            <a:srgbClr val="000000"/>
                          </a:solidFill>
                          <a:effectLst/>
                        </a:rPr>
                        <a:t>avg</a:t>
                      </a:r>
                      <a:endParaRPr lang="en-US" sz="33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000000"/>
                          </a:solidFill>
                          <a:effectLst/>
                          <a:latin typeface="Calibri" panose="020F0502020204030204" pitchFamily="34" charset="0"/>
                        </a:rPr>
                        <a:t>41.8%</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2514483428"/>
                  </a:ext>
                </a:extLst>
              </a:tr>
              <a:tr h="563690">
                <a:tc>
                  <a:txBody>
                    <a:bodyPr/>
                    <a:lstStyle/>
                    <a:p>
                      <a:pPr algn="ctr" fontAlgn="b"/>
                      <a:r>
                        <a:rPr lang="en-US" sz="3300" b="0" u="none" strike="noStrike">
                          <a:solidFill>
                            <a:srgbClr val="000000"/>
                          </a:solidFill>
                          <a:effectLst/>
                        </a:rPr>
                        <a:t>med</a:t>
                      </a:r>
                      <a:endParaRPr lang="en-US" sz="3300" b="0" i="0" u="none" strike="noStrike">
                        <a:solidFill>
                          <a:srgbClr val="000000"/>
                        </a:solidFill>
                        <a:effectLst/>
                        <a:latin typeface="Calibri" panose="020F0502020204030204" pitchFamily="34" charset="0"/>
                      </a:endParaRPr>
                    </a:p>
                  </a:txBody>
                  <a:tcPr marL="10478" marR="10478" marT="10478" marB="0" anchor="b"/>
                </a:tc>
                <a:tc>
                  <a:txBody>
                    <a:bodyPr/>
                    <a:lstStyle/>
                    <a:p>
                      <a:pPr algn="ctr" fontAlgn="b"/>
                      <a:r>
                        <a:rPr lang="en-US" sz="3300" b="0" i="0" u="none" strike="noStrike" dirty="0">
                          <a:solidFill>
                            <a:srgbClr val="000000"/>
                          </a:solidFill>
                          <a:effectLst/>
                          <a:latin typeface="Calibri" panose="020F0502020204030204" pitchFamily="34" charset="0"/>
                        </a:rPr>
                        <a:t>41.9%</a:t>
                      </a:r>
                      <a:endParaRPr lang="en-IL" sz="3300" b="0" i="0" u="none" strike="noStrike" dirty="0">
                        <a:solidFill>
                          <a:srgbClr val="000000"/>
                        </a:solidFill>
                        <a:effectLst/>
                        <a:latin typeface="Calibri" panose="020F0502020204030204" pitchFamily="34" charset="0"/>
                      </a:endParaRPr>
                    </a:p>
                  </a:txBody>
                  <a:tcPr marL="10478" marR="10478" marT="10478" marB="0" anchor="b"/>
                </a:tc>
                <a:extLst>
                  <a:ext uri="{0D108BD9-81ED-4DB2-BD59-A6C34878D82A}">
                    <a16:rowId xmlns:a16="http://schemas.microsoft.com/office/drawing/2014/main" val="3478041946"/>
                  </a:ext>
                </a:extLst>
              </a:tr>
            </a:tbl>
          </a:graphicData>
        </a:graphic>
      </p:graphicFrame>
      <p:graphicFrame>
        <p:nvGraphicFramePr>
          <p:cNvPr id="23" name="Table 4">
            <a:extLst>
              <a:ext uri="{FF2B5EF4-FFF2-40B4-BE49-F238E27FC236}">
                <a16:creationId xmlns:a16="http://schemas.microsoft.com/office/drawing/2014/main" id="{B26F50E7-0DA6-4684-AE3C-789DEC50B387}"/>
              </a:ext>
            </a:extLst>
          </p:cNvPr>
          <p:cNvGraphicFramePr>
            <a:graphicFrameLocks noGrp="1"/>
          </p:cNvGraphicFramePr>
          <p:nvPr/>
        </p:nvGraphicFramePr>
        <p:xfrm>
          <a:off x="2431732" y="3455741"/>
          <a:ext cx="4400426" cy="365760"/>
        </p:xfrm>
        <a:graphic>
          <a:graphicData uri="http://schemas.openxmlformats.org/drawingml/2006/table">
            <a:tbl>
              <a:tblPr firstRow="1" bandRow="1">
                <a:tableStyleId>{5C22544A-7EE6-4342-B048-85BDC9FD1C3A}</a:tableStyleId>
              </a:tblPr>
              <a:tblGrid>
                <a:gridCol w="2914325">
                  <a:extLst>
                    <a:ext uri="{9D8B030D-6E8A-4147-A177-3AD203B41FA5}">
                      <a16:colId xmlns:a16="http://schemas.microsoft.com/office/drawing/2014/main" val="3322720544"/>
                    </a:ext>
                  </a:extLst>
                </a:gridCol>
                <a:gridCol w="1486101">
                  <a:extLst>
                    <a:ext uri="{9D8B030D-6E8A-4147-A177-3AD203B41FA5}">
                      <a16:colId xmlns:a16="http://schemas.microsoft.com/office/drawing/2014/main" val="1483294297"/>
                    </a:ext>
                  </a:extLst>
                </a:gridCol>
              </a:tblGrid>
              <a:tr h="233592">
                <a:tc>
                  <a:txBody>
                    <a:bodyPr/>
                    <a:lstStyle/>
                    <a:p>
                      <a:pPr algn="ctr"/>
                      <a:r>
                        <a:rPr lang="en-US" dirty="0"/>
                        <a:t>2 channels x 3000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Tree>
    <p:extLst>
      <p:ext uri="{BB962C8B-B14F-4D97-AF65-F5344CB8AC3E}">
        <p14:creationId xmlns:p14="http://schemas.microsoft.com/office/powerpoint/2010/main" val="2095955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FF4E-0A8B-4CDA-AC24-183B370D5A33}"/>
              </a:ext>
            </a:extLst>
          </p:cNvPr>
          <p:cNvSpPr>
            <a:spLocks noGrp="1"/>
          </p:cNvSpPr>
          <p:nvPr>
            <p:ph type="title"/>
          </p:nvPr>
        </p:nvSpPr>
        <p:spPr/>
        <p:txBody>
          <a:bodyPr/>
          <a:lstStyle/>
          <a:p>
            <a:r>
              <a:rPr lang="en-US" sz="4400" dirty="0"/>
              <a:t>Power Spectral Density mean of </a:t>
            </a:r>
            <a:r>
              <a:rPr lang="en-US" sz="4400" b="0" i="0" dirty="0">
                <a:effectLst/>
              </a:rPr>
              <a:t>5 frequency bands</a:t>
            </a:r>
            <a:endParaRPr lang="en-IL" dirty="0"/>
          </a:p>
        </p:txBody>
      </p:sp>
      <p:sp>
        <p:nvSpPr>
          <p:cNvPr id="4" name="Slide Number Placeholder 3">
            <a:extLst>
              <a:ext uri="{FF2B5EF4-FFF2-40B4-BE49-F238E27FC236}">
                <a16:creationId xmlns:a16="http://schemas.microsoft.com/office/drawing/2014/main" id="{EC3546D3-6B32-4BDC-AAF7-DE8DF81EE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1F0A045B-FA99-4A9A-BE8A-52D763333184}"/>
              </a:ext>
            </a:extLst>
          </p:cNvPr>
          <p:cNvSpPr>
            <a:spLocks noGrp="1"/>
          </p:cNvSpPr>
          <p:nvPr>
            <p:ph idx="1"/>
          </p:nvPr>
        </p:nvSpPr>
        <p:spPr>
          <a:xfrm>
            <a:off x="568808" y="1707781"/>
            <a:ext cx="4565217" cy="4938494"/>
          </a:xfrm>
        </p:spPr>
        <p:txBody>
          <a:bodyPr>
            <a:normAutofit/>
          </a:bodyPr>
          <a:lstStyle/>
          <a:p>
            <a:r>
              <a:rPr lang="en-US" sz="1600" dirty="0"/>
              <a:t>PSD of the sleeping epochs grouped by sleeping stage label.</a:t>
            </a:r>
          </a:p>
          <a:p>
            <a:endParaRPr lang="en-US" sz="1600" dirty="0"/>
          </a:p>
          <a:p>
            <a:r>
              <a:rPr lang="en-US" sz="1600" dirty="0"/>
              <a:t>W</a:t>
            </a:r>
            <a:r>
              <a:rPr lang="en-US" sz="1600" b="0" i="0" dirty="0">
                <a:effectLst/>
              </a:rPr>
              <a:t>e used Welch’s method for estimation of the power spectral</a:t>
            </a:r>
            <a:br>
              <a:rPr lang="en-US" sz="1600" dirty="0"/>
            </a:br>
            <a:r>
              <a:rPr lang="en-US" sz="1600" b="0" i="0" dirty="0">
                <a:effectLst/>
              </a:rPr>
              <a:t>density of the EEG signals. </a:t>
            </a:r>
            <a:endParaRPr lang="en-US" sz="1600" dirty="0"/>
          </a:p>
        </p:txBody>
      </p:sp>
      <p:graphicFrame>
        <p:nvGraphicFramePr>
          <p:cNvPr id="7" name="Table 6">
            <a:extLst>
              <a:ext uri="{FF2B5EF4-FFF2-40B4-BE49-F238E27FC236}">
                <a16:creationId xmlns:a16="http://schemas.microsoft.com/office/drawing/2014/main" id="{3B76B02E-B500-4675-B920-B76ADFF154B9}"/>
              </a:ext>
            </a:extLst>
          </p:cNvPr>
          <p:cNvGraphicFramePr>
            <a:graphicFrameLocks noGrp="1"/>
          </p:cNvGraphicFramePr>
          <p:nvPr/>
        </p:nvGraphicFramePr>
        <p:xfrm>
          <a:off x="643469" y="3429000"/>
          <a:ext cx="5210484" cy="365760"/>
        </p:xfrm>
        <a:graphic>
          <a:graphicData uri="http://schemas.openxmlformats.org/drawingml/2006/table">
            <a:tbl>
              <a:tblPr firstRow="1" bandRow="1">
                <a:tableStyleId>{5C22544A-7EE6-4342-B048-85BDC9FD1C3A}</a:tableStyleId>
              </a:tblPr>
              <a:tblGrid>
                <a:gridCol w="3711625">
                  <a:extLst>
                    <a:ext uri="{9D8B030D-6E8A-4147-A177-3AD203B41FA5}">
                      <a16:colId xmlns:a16="http://schemas.microsoft.com/office/drawing/2014/main" val="3322720544"/>
                    </a:ext>
                  </a:extLst>
                </a:gridCol>
                <a:gridCol w="1498859">
                  <a:extLst>
                    <a:ext uri="{9D8B030D-6E8A-4147-A177-3AD203B41FA5}">
                      <a16:colId xmlns:a16="http://schemas.microsoft.com/office/drawing/2014/main" val="1483294297"/>
                    </a:ext>
                  </a:extLst>
                </a:gridCol>
              </a:tblGrid>
              <a:tr h="203201">
                <a:tc>
                  <a:txBody>
                    <a:bodyPr/>
                    <a:lstStyle/>
                    <a:p>
                      <a:pPr algn="ctr"/>
                      <a:r>
                        <a:rPr lang="en-US" dirty="0"/>
                        <a:t>2 channels x 75 frequency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pic>
        <p:nvPicPr>
          <p:cNvPr id="11" name="Picture 10">
            <a:extLst>
              <a:ext uri="{FF2B5EF4-FFF2-40B4-BE49-F238E27FC236}">
                <a16:creationId xmlns:a16="http://schemas.microsoft.com/office/drawing/2014/main" id="{769EF3C6-DBF5-44A1-A093-D0CACD9D3B05}"/>
              </a:ext>
            </a:extLst>
          </p:cNvPr>
          <p:cNvPicPr>
            <a:picLocks noChangeAspect="1"/>
          </p:cNvPicPr>
          <p:nvPr/>
        </p:nvPicPr>
        <p:blipFill>
          <a:blip r:embed="rId3"/>
          <a:stretch>
            <a:fillRect/>
          </a:stretch>
        </p:blipFill>
        <p:spPr>
          <a:xfrm>
            <a:off x="6338048" y="1432597"/>
            <a:ext cx="5166808" cy="3635055"/>
          </a:xfrm>
          <a:prstGeom prst="rect">
            <a:avLst/>
          </a:prstGeom>
        </p:spPr>
      </p:pic>
    </p:spTree>
    <p:extLst>
      <p:ext uri="{BB962C8B-B14F-4D97-AF65-F5344CB8AC3E}">
        <p14:creationId xmlns:p14="http://schemas.microsoft.com/office/powerpoint/2010/main" val="11882513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FF4E-0A8B-4CDA-AC24-183B370D5A33}"/>
              </a:ext>
            </a:extLst>
          </p:cNvPr>
          <p:cNvSpPr>
            <a:spLocks noGrp="1"/>
          </p:cNvSpPr>
          <p:nvPr>
            <p:ph type="title"/>
          </p:nvPr>
        </p:nvSpPr>
        <p:spPr/>
        <p:txBody>
          <a:bodyPr/>
          <a:lstStyle/>
          <a:p>
            <a:r>
              <a:rPr lang="en-US" sz="4400" dirty="0"/>
              <a:t>Power Spectral Density mean of </a:t>
            </a:r>
            <a:r>
              <a:rPr lang="en-US" sz="4400" b="0" i="0" dirty="0">
                <a:effectLst/>
              </a:rPr>
              <a:t>5 frequency bands</a:t>
            </a:r>
            <a:endParaRPr lang="en-IL" dirty="0"/>
          </a:p>
        </p:txBody>
      </p:sp>
      <p:sp>
        <p:nvSpPr>
          <p:cNvPr id="4" name="Slide Number Placeholder 3">
            <a:extLst>
              <a:ext uri="{FF2B5EF4-FFF2-40B4-BE49-F238E27FC236}">
                <a16:creationId xmlns:a16="http://schemas.microsoft.com/office/drawing/2014/main" id="{EC3546D3-6B32-4BDC-AAF7-DE8DF81EE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1F0A045B-FA99-4A9A-BE8A-52D763333184}"/>
              </a:ext>
            </a:extLst>
          </p:cNvPr>
          <p:cNvSpPr>
            <a:spLocks noGrp="1"/>
          </p:cNvSpPr>
          <p:nvPr>
            <p:ph idx="1"/>
          </p:nvPr>
        </p:nvSpPr>
        <p:spPr>
          <a:xfrm>
            <a:off x="568808" y="1707781"/>
            <a:ext cx="4565217" cy="4938494"/>
          </a:xfrm>
        </p:spPr>
        <p:txBody>
          <a:bodyPr>
            <a:normAutofit/>
          </a:bodyPr>
          <a:lstStyle/>
          <a:p>
            <a:r>
              <a:rPr lang="en-US" sz="1600" dirty="0"/>
              <a:t>PSD of the sleeping epochs grouped by sleeping stage label.</a:t>
            </a:r>
          </a:p>
          <a:p>
            <a:endParaRPr lang="en-US" sz="1600" dirty="0"/>
          </a:p>
          <a:p>
            <a:r>
              <a:rPr lang="en-US" sz="1600" dirty="0"/>
              <a:t>W</a:t>
            </a:r>
            <a:r>
              <a:rPr lang="en-US" sz="1600" b="0" i="0" dirty="0">
                <a:effectLst/>
              </a:rPr>
              <a:t>e used Welch’s method for estimation of the power spectral</a:t>
            </a:r>
            <a:br>
              <a:rPr lang="en-US" sz="1600" dirty="0"/>
            </a:br>
            <a:r>
              <a:rPr lang="en-US" sz="1600" b="0" i="0" dirty="0">
                <a:effectLst/>
              </a:rPr>
              <a:t>density of the EEG signals. </a:t>
            </a:r>
          </a:p>
          <a:p>
            <a:endParaRPr lang="en-US" sz="1600" dirty="0"/>
          </a:p>
          <a:p>
            <a:endParaRPr lang="en-US" sz="1600" dirty="0"/>
          </a:p>
          <a:p>
            <a:r>
              <a:rPr lang="en-US" sz="1600" dirty="0"/>
              <a:t>For each of the different frequency bands, the PSD’s mean was calculated eventually resulting data with dimensions:</a:t>
            </a:r>
          </a:p>
          <a:p>
            <a:pPr marL="0" indent="0">
              <a:buNone/>
            </a:pPr>
            <a:r>
              <a:rPr lang="en-US" sz="1600" dirty="0"/>
              <a:t>	</a:t>
            </a:r>
          </a:p>
        </p:txBody>
      </p:sp>
      <p:graphicFrame>
        <p:nvGraphicFramePr>
          <p:cNvPr id="7" name="Table 6">
            <a:extLst>
              <a:ext uri="{FF2B5EF4-FFF2-40B4-BE49-F238E27FC236}">
                <a16:creationId xmlns:a16="http://schemas.microsoft.com/office/drawing/2014/main" id="{3B76B02E-B500-4675-B920-B76ADFF154B9}"/>
              </a:ext>
            </a:extLst>
          </p:cNvPr>
          <p:cNvGraphicFramePr>
            <a:graphicFrameLocks noGrp="1"/>
          </p:cNvGraphicFramePr>
          <p:nvPr/>
        </p:nvGraphicFramePr>
        <p:xfrm>
          <a:off x="643469" y="3429000"/>
          <a:ext cx="5210484" cy="365760"/>
        </p:xfrm>
        <a:graphic>
          <a:graphicData uri="http://schemas.openxmlformats.org/drawingml/2006/table">
            <a:tbl>
              <a:tblPr firstRow="1" bandRow="1">
                <a:tableStyleId>{5C22544A-7EE6-4342-B048-85BDC9FD1C3A}</a:tableStyleId>
              </a:tblPr>
              <a:tblGrid>
                <a:gridCol w="3711625">
                  <a:extLst>
                    <a:ext uri="{9D8B030D-6E8A-4147-A177-3AD203B41FA5}">
                      <a16:colId xmlns:a16="http://schemas.microsoft.com/office/drawing/2014/main" val="3322720544"/>
                    </a:ext>
                  </a:extLst>
                </a:gridCol>
                <a:gridCol w="1498859">
                  <a:extLst>
                    <a:ext uri="{9D8B030D-6E8A-4147-A177-3AD203B41FA5}">
                      <a16:colId xmlns:a16="http://schemas.microsoft.com/office/drawing/2014/main" val="1483294297"/>
                    </a:ext>
                  </a:extLst>
                </a:gridCol>
              </a:tblGrid>
              <a:tr h="203201">
                <a:tc>
                  <a:txBody>
                    <a:bodyPr/>
                    <a:lstStyle/>
                    <a:p>
                      <a:pPr algn="ctr"/>
                      <a:r>
                        <a:rPr lang="en-US" dirty="0"/>
                        <a:t>2 channels x 75 frequency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pic>
        <p:nvPicPr>
          <p:cNvPr id="11" name="Picture 10">
            <a:extLst>
              <a:ext uri="{FF2B5EF4-FFF2-40B4-BE49-F238E27FC236}">
                <a16:creationId xmlns:a16="http://schemas.microsoft.com/office/drawing/2014/main" id="{769EF3C6-DBF5-44A1-A093-D0CACD9D3B05}"/>
              </a:ext>
            </a:extLst>
          </p:cNvPr>
          <p:cNvPicPr>
            <a:picLocks noChangeAspect="1"/>
          </p:cNvPicPr>
          <p:nvPr/>
        </p:nvPicPr>
        <p:blipFill>
          <a:blip r:embed="rId3"/>
          <a:stretch>
            <a:fillRect/>
          </a:stretch>
        </p:blipFill>
        <p:spPr>
          <a:xfrm>
            <a:off x="6463120" y="1611472"/>
            <a:ext cx="5166808" cy="3635055"/>
          </a:xfrm>
          <a:prstGeom prst="rect">
            <a:avLst/>
          </a:prstGeom>
        </p:spPr>
      </p:pic>
      <p:sp>
        <p:nvSpPr>
          <p:cNvPr id="9" name="סוגר מסולסל ימני 8">
            <a:extLst>
              <a:ext uri="{FF2B5EF4-FFF2-40B4-BE49-F238E27FC236}">
                <a16:creationId xmlns:a16="http://schemas.microsoft.com/office/drawing/2014/main" id="{EB0775D5-93C4-440E-8EBF-56BF5554C7B1}"/>
              </a:ext>
            </a:extLst>
          </p:cNvPr>
          <p:cNvSpPr/>
          <p:nvPr/>
        </p:nvSpPr>
        <p:spPr>
          <a:xfrm rot="5400000">
            <a:off x="7360337"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2" name="סוגר מסולסל ימני 11">
            <a:extLst>
              <a:ext uri="{FF2B5EF4-FFF2-40B4-BE49-F238E27FC236}">
                <a16:creationId xmlns:a16="http://schemas.microsoft.com/office/drawing/2014/main" id="{88E6462B-9822-44A5-9B59-98FC6F51CEC9}"/>
              </a:ext>
            </a:extLst>
          </p:cNvPr>
          <p:cNvSpPr/>
          <p:nvPr/>
        </p:nvSpPr>
        <p:spPr>
          <a:xfrm rot="5400000">
            <a:off x="8289065"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3" name="סוגר מסולסל ימני 12">
            <a:extLst>
              <a:ext uri="{FF2B5EF4-FFF2-40B4-BE49-F238E27FC236}">
                <a16:creationId xmlns:a16="http://schemas.microsoft.com/office/drawing/2014/main" id="{C9E50CAE-BADC-4CA4-88D7-FC63D9EFB74D}"/>
              </a:ext>
            </a:extLst>
          </p:cNvPr>
          <p:cNvSpPr/>
          <p:nvPr/>
        </p:nvSpPr>
        <p:spPr>
          <a:xfrm rot="5400000">
            <a:off x="9257395" y="4605010"/>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 name="סוגר מסולסל ימני 13">
            <a:extLst>
              <a:ext uri="{FF2B5EF4-FFF2-40B4-BE49-F238E27FC236}">
                <a16:creationId xmlns:a16="http://schemas.microsoft.com/office/drawing/2014/main" id="{2397E4CB-FB0A-43DC-8C67-0A041E2E955F}"/>
              </a:ext>
            </a:extLst>
          </p:cNvPr>
          <p:cNvSpPr/>
          <p:nvPr/>
        </p:nvSpPr>
        <p:spPr>
          <a:xfrm rot="5400000">
            <a:off x="10187220" y="4605011"/>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5" name="סוגר מסולסל ימני 14">
            <a:extLst>
              <a:ext uri="{FF2B5EF4-FFF2-40B4-BE49-F238E27FC236}">
                <a16:creationId xmlns:a16="http://schemas.microsoft.com/office/drawing/2014/main" id="{FF128A17-4F66-4BBC-99FB-3C5318AE6428}"/>
              </a:ext>
            </a:extLst>
          </p:cNvPr>
          <p:cNvSpPr/>
          <p:nvPr/>
        </p:nvSpPr>
        <p:spPr>
          <a:xfrm rot="5400000">
            <a:off x="11263476" y="4481133"/>
            <a:ext cx="284589" cy="1137023"/>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98879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FF4E-0A8B-4CDA-AC24-183B370D5A33}"/>
              </a:ext>
            </a:extLst>
          </p:cNvPr>
          <p:cNvSpPr>
            <a:spLocks noGrp="1"/>
          </p:cNvSpPr>
          <p:nvPr>
            <p:ph type="title"/>
          </p:nvPr>
        </p:nvSpPr>
        <p:spPr/>
        <p:txBody>
          <a:bodyPr/>
          <a:lstStyle/>
          <a:p>
            <a:r>
              <a:rPr lang="en-US" sz="4400" dirty="0"/>
              <a:t>Power Spectral Density mean of </a:t>
            </a:r>
            <a:r>
              <a:rPr lang="en-US" sz="4400" b="0" i="0" dirty="0">
                <a:effectLst/>
              </a:rPr>
              <a:t>5 frequency bands</a:t>
            </a:r>
            <a:endParaRPr lang="en-IL" dirty="0"/>
          </a:p>
        </p:txBody>
      </p:sp>
      <p:sp>
        <p:nvSpPr>
          <p:cNvPr id="4" name="Slide Number Placeholder 3">
            <a:extLst>
              <a:ext uri="{FF2B5EF4-FFF2-40B4-BE49-F238E27FC236}">
                <a16:creationId xmlns:a16="http://schemas.microsoft.com/office/drawing/2014/main" id="{EC3546D3-6B32-4BDC-AAF7-DE8DF81EE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1F0A045B-FA99-4A9A-BE8A-52D763333184}"/>
              </a:ext>
            </a:extLst>
          </p:cNvPr>
          <p:cNvSpPr>
            <a:spLocks noGrp="1"/>
          </p:cNvSpPr>
          <p:nvPr>
            <p:ph idx="1"/>
          </p:nvPr>
        </p:nvSpPr>
        <p:spPr>
          <a:xfrm>
            <a:off x="568808" y="1707781"/>
            <a:ext cx="4565217" cy="4938494"/>
          </a:xfrm>
        </p:spPr>
        <p:txBody>
          <a:bodyPr>
            <a:normAutofit/>
          </a:bodyPr>
          <a:lstStyle/>
          <a:p>
            <a:r>
              <a:rPr lang="en-US" sz="1600" dirty="0"/>
              <a:t>PSD of the sleeping epochs grouped by sleeping stage label.</a:t>
            </a:r>
          </a:p>
          <a:p>
            <a:endParaRPr lang="en-US" sz="1600" dirty="0"/>
          </a:p>
          <a:p>
            <a:r>
              <a:rPr lang="en-US" sz="1600" dirty="0"/>
              <a:t>W</a:t>
            </a:r>
            <a:r>
              <a:rPr lang="en-US" sz="1600" b="0" i="0" dirty="0">
                <a:effectLst/>
              </a:rPr>
              <a:t>e used Welch’s method for estimation of the power spectral</a:t>
            </a:r>
            <a:br>
              <a:rPr lang="en-US" sz="1600" dirty="0"/>
            </a:br>
            <a:r>
              <a:rPr lang="en-US" sz="1600" b="0" i="0" dirty="0">
                <a:effectLst/>
              </a:rPr>
              <a:t>density of the EEG signals. </a:t>
            </a:r>
          </a:p>
          <a:p>
            <a:endParaRPr lang="en-US" sz="1600" dirty="0"/>
          </a:p>
          <a:p>
            <a:endParaRPr lang="en-US" sz="1600" dirty="0"/>
          </a:p>
          <a:p>
            <a:r>
              <a:rPr lang="en-US" sz="1600" dirty="0"/>
              <a:t>For each of the different frequency bands, the PSD’s mean was calculated eventually resulting data with dimensions:</a:t>
            </a:r>
          </a:p>
          <a:p>
            <a:pPr marL="0" indent="0">
              <a:buNone/>
            </a:pPr>
            <a:r>
              <a:rPr lang="en-US" sz="1600" dirty="0"/>
              <a:t>	</a:t>
            </a:r>
          </a:p>
        </p:txBody>
      </p:sp>
      <p:graphicFrame>
        <p:nvGraphicFramePr>
          <p:cNvPr id="7" name="Table 6">
            <a:extLst>
              <a:ext uri="{FF2B5EF4-FFF2-40B4-BE49-F238E27FC236}">
                <a16:creationId xmlns:a16="http://schemas.microsoft.com/office/drawing/2014/main" id="{3B76B02E-B500-4675-B920-B76ADFF154B9}"/>
              </a:ext>
            </a:extLst>
          </p:cNvPr>
          <p:cNvGraphicFramePr>
            <a:graphicFrameLocks noGrp="1"/>
          </p:cNvGraphicFramePr>
          <p:nvPr/>
        </p:nvGraphicFramePr>
        <p:xfrm>
          <a:off x="643469" y="3429000"/>
          <a:ext cx="5210484" cy="365760"/>
        </p:xfrm>
        <a:graphic>
          <a:graphicData uri="http://schemas.openxmlformats.org/drawingml/2006/table">
            <a:tbl>
              <a:tblPr firstRow="1" bandRow="1">
                <a:tableStyleId>{5C22544A-7EE6-4342-B048-85BDC9FD1C3A}</a:tableStyleId>
              </a:tblPr>
              <a:tblGrid>
                <a:gridCol w="3711625">
                  <a:extLst>
                    <a:ext uri="{9D8B030D-6E8A-4147-A177-3AD203B41FA5}">
                      <a16:colId xmlns:a16="http://schemas.microsoft.com/office/drawing/2014/main" val="3322720544"/>
                    </a:ext>
                  </a:extLst>
                </a:gridCol>
                <a:gridCol w="1498859">
                  <a:extLst>
                    <a:ext uri="{9D8B030D-6E8A-4147-A177-3AD203B41FA5}">
                      <a16:colId xmlns:a16="http://schemas.microsoft.com/office/drawing/2014/main" val="1483294297"/>
                    </a:ext>
                  </a:extLst>
                </a:gridCol>
              </a:tblGrid>
              <a:tr h="203201">
                <a:tc>
                  <a:txBody>
                    <a:bodyPr/>
                    <a:lstStyle/>
                    <a:p>
                      <a:pPr algn="ctr"/>
                      <a:r>
                        <a:rPr lang="en-US" dirty="0"/>
                        <a:t>2 channels x 75 frequency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pic>
        <p:nvPicPr>
          <p:cNvPr id="11" name="Picture 10">
            <a:extLst>
              <a:ext uri="{FF2B5EF4-FFF2-40B4-BE49-F238E27FC236}">
                <a16:creationId xmlns:a16="http://schemas.microsoft.com/office/drawing/2014/main" id="{769EF3C6-DBF5-44A1-A093-D0CACD9D3B05}"/>
              </a:ext>
            </a:extLst>
          </p:cNvPr>
          <p:cNvPicPr>
            <a:picLocks noChangeAspect="1"/>
          </p:cNvPicPr>
          <p:nvPr/>
        </p:nvPicPr>
        <p:blipFill>
          <a:blip r:embed="rId3"/>
          <a:stretch>
            <a:fillRect/>
          </a:stretch>
        </p:blipFill>
        <p:spPr>
          <a:xfrm>
            <a:off x="6463120" y="1611472"/>
            <a:ext cx="5166808" cy="3635055"/>
          </a:xfrm>
          <a:prstGeom prst="rect">
            <a:avLst/>
          </a:prstGeom>
        </p:spPr>
      </p:pic>
      <p:sp>
        <p:nvSpPr>
          <p:cNvPr id="9" name="סוגר מסולסל ימני 8">
            <a:extLst>
              <a:ext uri="{FF2B5EF4-FFF2-40B4-BE49-F238E27FC236}">
                <a16:creationId xmlns:a16="http://schemas.microsoft.com/office/drawing/2014/main" id="{EB0775D5-93C4-440E-8EBF-56BF5554C7B1}"/>
              </a:ext>
            </a:extLst>
          </p:cNvPr>
          <p:cNvSpPr/>
          <p:nvPr/>
        </p:nvSpPr>
        <p:spPr>
          <a:xfrm rot="5400000">
            <a:off x="7360337"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2" name="סוגר מסולסל ימני 11">
            <a:extLst>
              <a:ext uri="{FF2B5EF4-FFF2-40B4-BE49-F238E27FC236}">
                <a16:creationId xmlns:a16="http://schemas.microsoft.com/office/drawing/2014/main" id="{88E6462B-9822-44A5-9B59-98FC6F51CEC9}"/>
              </a:ext>
            </a:extLst>
          </p:cNvPr>
          <p:cNvSpPr/>
          <p:nvPr/>
        </p:nvSpPr>
        <p:spPr>
          <a:xfrm rot="5400000">
            <a:off x="8289065"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3" name="סוגר מסולסל ימני 12">
            <a:extLst>
              <a:ext uri="{FF2B5EF4-FFF2-40B4-BE49-F238E27FC236}">
                <a16:creationId xmlns:a16="http://schemas.microsoft.com/office/drawing/2014/main" id="{C9E50CAE-BADC-4CA4-88D7-FC63D9EFB74D}"/>
              </a:ext>
            </a:extLst>
          </p:cNvPr>
          <p:cNvSpPr/>
          <p:nvPr/>
        </p:nvSpPr>
        <p:spPr>
          <a:xfrm rot="5400000">
            <a:off x="9257395" y="4605010"/>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 name="סוגר מסולסל ימני 13">
            <a:extLst>
              <a:ext uri="{FF2B5EF4-FFF2-40B4-BE49-F238E27FC236}">
                <a16:creationId xmlns:a16="http://schemas.microsoft.com/office/drawing/2014/main" id="{2397E4CB-FB0A-43DC-8C67-0A041E2E955F}"/>
              </a:ext>
            </a:extLst>
          </p:cNvPr>
          <p:cNvSpPr/>
          <p:nvPr/>
        </p:nvSpPr>
        <p:spPr>
          <a:xfrm rot="5400000">
            <a:off x="10187220" y="4605011"/>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5" name="סוגר מסולסל ימני 14">
            <a:extLst>
              <a:ext uri="{FF2B5EF4-FFF2-40B4-BE49-F238E27FC236}">
                <a16:creationId xmlns:a16="http://schemas.microsoft.com/office/drawing/2014/main" id="{FF128A17-4F66-4BBC-99FB-3C5318AE6428}"/>
              </a:ext>
            </a:extLst>
          </p:cNvPr>
          <p:cNvSpPr/>
          <p:nvPr/>
        </p:nvSpPr>
        <p:spPr>
          <a:xfrm rot="5400000">
            <a:off x="11263476" y="4481133"/>
            <a:ext cx="284589" cy="1137023"/>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aphicFrame>
        <p:nvGraphicFramePr>
          <p:cNvPr id="16" name="Table 6">
            <a:extLst>
              <a:ext uri="{FF2B5EF4-FFF2-40B4-BE49-F238E27FC236}">
                <a16:creationId xmlns:a16="http://schemas.microsoft.com/office/drawing/2014/main" id="{1E953462-2CD0-4B00-BA6E-57A59215FE34}"/>
              </a:ext>
            </a:extLst>
          </p:cNvPr>
          <p:cNvGraphicFramePr>
            <a:graphicFrameLocks noGrp="1"/>
          </p:cNvGraphicFramePr>
          <p:nvPr/>
        </p:nvGraphicFramePr>
        <p:xfrm>
          <a:off x="1288735" y="4943364"/>
          <a:ext cx="4565218" cy="365760"/>
        </p:xfrm>
        <a:graphic>
          <a:graphicData uri="http://schemas.openxmlformats.org/drawingml/2006/table">
            <a:tbl>
              <a:tblPr firstRow="1" bandRow="1">
                <a:tableStyleId>{5C22544A-7EE6-4342-B048-85BDC9FD1C3A}</a:tableStyleId>
              </a:tblPr>
              <a:tblGrid>
                <a:gridCol w="3251978">
                  <a:extLst>
                    <a:ext uri="{9D8B030D-6E8A-4147-A177-3AD203B41FA5}">
                      <a16:colId xmlns:a16="http://schemas.microsoft.com/office/drawing/2014/main" val="3322720544"/>
                    </a:ext>
                  </a:extLst>
                </a:gridCol>
                <a:gridCol w="1313240">
                  <a:extLst>
                    <a:ext uri="{9D8B030D-6E8A-4147-A177-3AD203B41FA5}">
                      <a16:colId xmlns:a16="http://schemas.microsoft.com/office/drawing/2014/main" val="1483294297"/>
                    </a:ext>
                  </a:extLst>
                </a:gridCol>
              </a:tblGrid>
              <a:tr h="203201">
                <a:tc>
                  <a:txBody>
                    <a:bodyPr/>
                    <a:lstStyle/>
                    <a:p>
                      <a:pPr algn="ctr"/>
                      <a:r>
                        <a:rPr lang="en-US" dirty="0"/>
                        <a:t>10 channels x 1 mean PSD</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Tree>
    <p:extLst>
      <p:ext uri="{BB962C8B-B14F-4D97-AF65-F5344CB8AC3E}">
        <p14:creationId xmlns:p14="http://schemas.microsoft.com/office/powerpoint/2010/main" val="3291169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FF4E-0A8B-4CDA-AC24-183B370D5A33}"/>
              </a:ext>
            </a:extLst>
          </p:cNvPr>
          <p:cNvSpPr>
            <a:spLocks noGrp="1"/>
          </p:cNvSpPr>
          <p:nvPr>
            <p:ph type="title"/>
          </p:nvPr>
        </p:nvSpPr>
        <p:spPr/>
        <p:txBody>
          <a:bodyPr/>
          <a:lstStyle/>
          <a:p>
            <a:r>
              <a:rPr lang="en-US" sz="4400" dirty="0"/>
              <a:t>Power Spectral Density mean of </a:t>
            </a:r>
            <a:r>
              <a:rPr lang="en-US" sz="4400" b="0" i="0" dirty="0">
                <a:effectLst/>
              </a:rPr>
              <a:t>5 frequency bands</a:t>
            </a:r>
            <a:endParaRPr lang="en-IL" dirty="0"/>
          </a:p>
        </p:txBody>
      </p:sp>
      <p:sp>
        <p:nvSpPr>
          <p:cNvPr id="4" name="Slide Number Placeholder 3">
            <a:extLst>
              <a:ext uri="{FF2B5EF4-FFF2-40B4-BE49-F238E27FC236}">
                <a16:creationId xmlns:a16="http://schemas.microsoft.com/office/drawing/2014/main" id="{EC3546D3-6B32-4BDC-AAF7-DE8DF81EE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1F0A045B-FA99-4A9A-BE8A-52D763333184}"/>
              </a:ext>
            </a:extLst>
          </p:cNvPr>
          <p:cNvSpPr>
            <a:spLocks noGrp="1"/>
          </p:cNvSpPr>
          <p:nvPr>
            <p:ph idx="1"/>
          </p:nvPr>
        </p:nvSpPr>
        <p:spPr>
          <a:xfrm>
            <a:off x="568808" y="1707781"/>
            <a:ext cx="4565217" cy="4938494"/>
          </a:xfrm>
        </p:spPr>
        <p:txBody>
          <a:bodyPr>
            <a:normAutofit/>
          </a:bodyPr>
          <a:lstStyle/>
          <a:p>
            <a:r>
              <a:rPr lang="en-US" sz="1600" dirty="0"/>
              <a:t>PSD of the sleeping epochs grouped by sleeping stage label.</a:t>
            </a:r>
          </a:p>
          <a:p>
            <a:endParaRPr lang="en-US" sz="1600" dirty="0"/>
          </a:p>
          <a:p>
            <a:r>
              <a:rPr lang="en-US" sz="1600" dirty="0"/>
              <a:t>W</a:t>
            </a:r>
            <a:r>
              <a:rPr lang="en-US" sz="1600" b="0" i="0" dirty="0">
                <a:effectLst/>
              </a:rPr>
              <a:t>e used Welch’s method for estimation of the power spectral</a:t>
            </a:r>
            <a:br>
              <a:rPr lang="en-US" sz="1600" dirty="0"/>
            </a:br>
            <a:r>
              <a:rPr lang="en-US" sz="1600" b="0" i="0" dirty="0">
                <a:effectLst/>
              </a:rPr>
              <a:t>density of the EEG signals. </a:t>
            </a:r>
          </a:p>
          <a:p>
            <a:endParaRPr lang="en-US" sz="1600" dirty="0"/>
          </a:p>
          <a:p>
            <a:endParaRPr lang="en-US" sz="1600" dirty="0"/>
          </a:p>
          <a:p>
            <a:r>
              <a:rPr lang="en-US" sz="1600" dirty="0"/>
              <a:t>For each of the different frequency bands, the PSD’s mean was calculated eventually resulting data with dimensions:</a:t>
            </a:r>
          </a:p>
          <a:p>
            <a:pPr marL="0" indent="0">
              <a:buNone/>
            </a:pPr>
            <a:r>
              <a:rPr lang="en-US" sz="1600" dirty="0"/>
              <a:t>	</a:t>
            </a:r>
          </a:p>
        </p:txBody>
      </p:sp>
      <p:graphicFrame>
        <p:nvGraphicFramePr>
          <p:cNvPr id="7" name="Table 6">
            <a:extLst>
              <a:ext uri="{FF2B5EF4-FFF2-40B4-BE49-F238E27FC236}">
                <a16:creationId xmlns:a16="http://schemas.microsoft.com/office/drawing/2014/main" id="{3B76B02E-B500-4675-B920-B76ADFF154B9}"/>
              </a:ext>
            </a:extLst>
          </p:cNvPr>
          <p:cNvGraphicFramePr>
            <a:graphicFrameLocks noGrp="1"/>
          </p:cNvGraphicFramePr>
          <p:nvPr/>
        </p:nvGraphicFramePr>
        <p:xfrm>
          <a:off x="643469" y="3429000"/>
          <a:ext cx="5210484" cy="365760"/>
        </p:xfrm>
        <a:graphic>
          <a:graphicData uri="http://schemas.openxmlformats.org/drawingml/2006/table">
            <a:tbl>
              <a:tblPr firstRow="1" bandRow="1">
                <a:tableStyleId>{5C22544A-7EE6-4342-B048-85BDC9FD1C3A}</a:tableStyleId>
              </a:tblPr>
              <a:tblGrid>
                <a:gridCol w="3711625">
                  <a:extLst>
                    <a:ext uri="{9D8B030D-6E8A-4147-A177-3AD203B41FA5}">
                      <a16:colId xmlns:a16="http://schemas.microsoft.com/office/drawing/2014/main" val="3322720544"/>
                    </a:ext>
                  </a:extLst>
                </a:gridCol>
                <a:gridCol w="1498859">
                  <a:extLst>
                    <a:ext uri="{9D8B030D-6E8A-4147-A177-3AD203B41FA5}">
                      <a16:colId xmlns:a16="http://schemas.microsoft.com/office/drawing/2014/main" val="1483294297"/>
                    </a:ext>
                  </a:extLst>
                </a:gridCol>
              </a:tblGrid>
              <a:tr h="203201">
                <a:tc>
                  <a:txBody>
                    <a:bodyPr/>
                    <a:lstStyle/>
                    <a:p>
                      <a:pPr algn="ctr"/>
                      <a:r>
                        <a:rPr lang="en-US" dirty="0"/>
                        <a:t>2 channels x 75 frequency samples</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pic>
        <p:nvPicPr>
          <p:cNvPr id="11" name="Picture 10">
            <a:extLst>
              <a:ext uri="{FF2B5EF4-FFF2-40B4-BE49-F238E27FC236}">
                <a16:creationId xmlns:a16="http://schemas.microsoft.com/office/drawing/2014/main" id="{769EF3C6-DBF5-44A1-A093-D0CACD9D3B05}"/>
              </a:ext>
            </a:extLst>
          </p:cNvPr>
          <p:cNvPicPr>
            <a:picLocks noChangeAspect="1"/>
          </p:cNvPicPr>
          <p:nvPr/>
        </p:nvPicPr>
        <p:blipFill>
          <a:blip r:embed="rId3"/>
          <a:stretch>
            <a:fillRect/>
          </a:stretch>
        </p:blipFill>
        <p:spPr>
          <a:xfrm>
            <a:off x="6463120" y="1611472"/>
            <a:ext cx="5166808" cy="3635055"/>
          </a:xfrm>
          <a:prstGeom prst="rect">
            <a:avLst/>
          </a:prstGeom>
        </p:spPr>
      </p:pic>
      <p:sp>
        <p:nvSpPr>
          <p:cNvPr id="9" name="סוגר מסולסל ימני 8">
            <a:extLst>
              <a:ext uri="{FF2B5EF4-FFF2-40B4-BE49-F238E27FC236}">
                <a16:creationId xmlns:a16="http://schemas.microsoft.com/office/drawing/2014/main" id="{EB0775D5-93C4-440E-8EBF-56BF5554C7B1}"/>
              </a:ext>
            </a:extLst>
          </p:cNvPr>
          <p:cNvSpPr/>
          <p:nvPr/>
        </p:nvSpPr>
        <p:spPr>
          <a:xfrm rot="5400000">
            <a:off x="7360337"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2" name="סוגר מסולסל ימני 11">
            <a:extLst>
              <a:ext uri="{FF2B5EF4-FFF2-40B4-BE49-F238E27FC236}">
                <a16:creationId xmlns:a16="http://schemas.microsoft.com/office/drawing/2014/main" id="{88E6462B-9822-44A5-9B59-98FC6F51CEC9}"/>
              </a:ext>
            </a:extLst>
          </p:cNvPr>
          <p:cNvSpPr/>
          <p:nvPr/>
        </p:nvSpPr>
        <p:spPr>
          <a:xfrm rot="5400000">
            <a:off x="8289065" y="4623019"/>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3" name="סוגר מסולסל ימני 12">
            <a:extLst>
              <a:ext uri="{FF2B5EF4-FFF2-40B4-BE49-F238E27FC236}">
                <a16:creationId xmlns:a16="http://schemas.microsoft.com/office/drawing/2014/main" id="{C9E50CAE-BADC-4CA4-88D7-FC63D9EFB74D}"/>
              </a:ext>
            </a:extLst>
          </p:cNvPr>
          <p:cNvSpPr/>
          <p:nvPr/>
        </p:nvSpPr>
        <p:spPr>
          <a:xfrm rot="5400000">
            <a:off x="9257395" y="4605010"/>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4" name="סוגר מסולסל ימני 13">
            <a:extLst>
              <a:ext uri="{FF2B5EF4-FFF2-40B4-BE49-F238E27FC236}">
                <a16:creationId xmlns:a16="http://schemas.microsoft.com/office/drawing/2014/main" id="{2397E4CB-FB0A-43DC-8C67-0A041E2E955F}"/>
              </a:ext>
            </a:extLst>
          </p:cNvPr>
          <p:cNvSpPr/>
          <p:nvPr/>
        </p:nvSpPr>
        <p:spPr>
          <a:xfrm rot="5400000">
            <a:off x="10187220" y="4605011"/>
            <a:ext cx="248575" cy="889265"/>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
        <p:nvSpPr>
          <p:cNvPr id="15" name="סוגר מסולסל ימני 14">
            <a:extLst>
              <a:ext uri="{FF2B5EF4-FFF2-40B4-BE49-F238E27FC236}">
                <a16:creationId xmlns:a16="http://schemas.microsoft.com/office/drawing/2014/main" id="{FF128A17-4F66-4BBC-99FB-3C5318AE6428}"/>
              </a:ext>
            </a:extLst>
          </p:cNvPr>
          <p:cNvSpPr/>
          <p:nvPr/>
        </p:nvSpPr>
        <p:spPr>
          <a:xfrm rot="5400000">
            <a:off x="11263476" y="4481133"/>
            <a:ext cx="284589" cy="1137023"/>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graphicFrame>
        <p:nvGraphicFramePr>
          <p:cNvPr id="16" name="Table 6">
            <a:extLst>
              <a:ext uri="{FF2B5EF4-FFF2-40B4-BE49-F238E27FC236}">
                <a16:creationId xmlns:a16="http://schemas.microsoft.com/office/drawing/2014/main" id="{1E953462-2CD0-4B00-BA6E-57A59215FE34}"/>
              </a:ext>
            </a:extLst>
          </p:cNvPr>
          <p:cNvGraphicFramePr>
            <a:graphicFrameLocks noGrp="1"/>
          </p:cNvGraphicFramePr>
          <p:nvPr/>
        </p:nvGraphicFramePr>
        <p:xfrm>
          <a:off x="1288735" y="4943364"/>
          <a:ext cx="4565218" cy="365760"/>
        </p:xfrm>
        <a:graphic>
          <a:graphicData uri="http://schemas.openxmlformats.org/drawingml/2006/table">
            <a:tbl>
              <a:tblPr firstRow="1" bandRow="1">
                <a:tableStyleId>{5C22544A-7EE6-4342-B048-85BDC9FD1C3A}</a:tableStyleId>
              </a:tblPr>
              <a:tblGrid>
                <a:gridCol w="3251978">
                  <a:extLst>
                    <a:ext uri="{9D8B030D-6E8A-4147-A177-3AD203B41FA5}">
                      <a16:colId xmlns:a16="http://schemas.microsoft.com/office/drawing/2014/main" val="3322720544"/>
                    </a:ext>
                  </a:extLst>
                </a:gridCol>
                <a:gridCol w="1313240">
                  <a:extLst>
                    <a:ext uri="{9D8B030D-6E8A-4147-A177-3AD203B41FA5}">
                      <a16:colId xmlns:a16="http://schemas.microsoft.com/office/drawing/2014/main" val="1483294297"/>
                    </a:ext>
                  </a:extLst>
                </a:gridCol>
              </a:tblGrid>
              <a:tr h="203201">
                <a:tc>
                  <a:txBody>
                    <a:bodyPr/>
                    <a:lstStyle/>
                    <a:p>
                      <a:pPr algn="ctr"/>
                      <a:r>
                        <a:rPr lang="en-US" dirty="0"/>
                        <a:t>10 channels x 1 mean PSD</a:t>
                      </a:r>
                      <a:endParaRPr lang="en-IL" dirty="0"/>
                    </a:p>
                  </a:txBody>
                  <a:tcPr/>
                </a:tc>
                <a:tc>
                  <a:txBody>
                    <a:bodyPr/>
                    <a:lstStyle/>
                    <a:p>
                      <a:pPr algn="ctr"/>
                      <a:r>
                        <a:rPr lang="en-US" dirty="0"/>
                        <a:t>Label</a:t>
                      </a:r>
                      <a:endParaRPr lang="en-IL" dirty="0"/>
                    </a:p>
                  </a:txBody>
                  <a:tcPr/>
                </a:tc>
                <a:extLst>
                  <a:ext uri="{0D108BD9-81ED-4DB2-BD59-A6C34878D82A}">
                    <a16:rowId xmlns:a16="http://schemas.microsoft.com/office/drawing/2014/main" val="2692918680"/>
                  </a:ext>
                </a:extLst>
              </a:tr>
            </a:tbl>
          </a:graphicData>
        </a:graphic>
      </p:graphicFrame>
    </p:spTree>
    <p:extLst>
      <p:ext uri="{BB962C8B-B14F-4D97-AF65-F5344CB8AC3E}">
        <p14:creationId xmlns:p14="http://schemas.microsoft.com/office/powerpoint/2010/main" val="1790353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2FF4E-0A8B-4CDA-AC24-183B370D5A33}"/>
              </a:ext>
            </a:extLst>
          </p:cNvPr>
          <p:cNvSpPr>
            <a:spLocks noGrp="1"/>
          </p:cNvSpPr>
          <p:nvPr>
            <p:ph type="title"/>
          </p:nvPr>
        </p:nvSpPr>
        <p:spPr/>
        <p:txBody>
          <a:bodyPr/>
          <a:lstStyle/>
          <a:p>
            <a:r>
              <a:rPr lang="en-US" sz="4400" dirty="0"/>
              <a:t>Power Spectral Density mean of </a:t>
            </a:r>
            <a:r>
              <a:rPr lang="en-US" sz="4400" b="0" i="0" dirty="0">
                <a:effectLst/>
              </a:rPr>
              <a:t>5 frequency bands</a:t>
            </a:r>
            <a:endParaRPr lang="en-IL" dirty="0"/>
          </a:p>
        </p:txBody>
      </p:sp>
      <p:sp>
        <p:nvSpPr>
          <p:cNvPr id="4" name="Slide Number Placeholder 3">
            <a:extLst>
              <a:ext uri="{FF2B5EF4-FFF2-40B4-BE49-F238E27FC236}">
                <a16:creationId xmlns:a16="http://schemas.microsoft.com/office/drawing/2014/main" id="{EC3546D3-6B32-4BDC-AAF7-DE8DF81EE70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08D9EA2D-A3AD-462A-BE3A-ABCA911B95AC}"/>
              </a:ext>
            </a:extLst>
          </p:cNvPr>
          <p:cNvGraphicFramePr>
            <a:graphicFrameLocks noGrp="1"/>
          </p:cNvGraphicFramePr>
          <p:nvPr/>
        </p:nvGraphicFramePr>
        <p:xfrm>
          <a:off x="4876800" y="2242387"/>
          <a:ext cx="3242846" cy="1781132"/>
        </p:xfrm>
        <a:graphic>
          <a:graphicData uri="http://schemas.openxmlformats.org/drawingml/2006/table">
            <a:tbl>
              <a:tblPr>
                <a:tableStyleId>{35758FB7-9AC5-4552-8A53-C91805E547FA}</a:tableStyleId>
              </a:tblPr>
              <a:tblGrid>
                <a:gridCol w="1621423">
                  <a:extLst>
                    <a:ext uri="{9D8B030D-6E8A-4147-A177-3AD203B41FA5}">
                      <a16:colId xmlns:a16="http://schemas.microsoft.com/office/drawing/2014/main" val="546268893"/>
                    </a:ext>
                  </a:extLst>
                </a:gridCol>
                <a:gridCol w="1621423">
                  <a:extLst>
                    <a:ext uri="{9D8B030D-6E8A-4147-A177-3AD203B41FA5}">
                      <a16:colId xmlns:a16="http://schemas.microsoft.com/office/drawing/2014/main" val="503185233"/>
                    </a:ext>
                  </a:extLst>
                </a:gridCol>
              </a:tblGrid>
              <a:tr h="445283">
                <a:tc>
                  <a:txBody>
                    <a:bodyPr/>
                    <a:lstStyle/>
                    <a:p>
                      <a:pPr algn="ctr" fontAlgn="b"/>
                      <a:r>
                        <a:rPr lang="en-US" sz="2400" b="0" u="none" strike="noStrike" dirty="0">
                          <a:solidFill>
                            <a:srgbClr val="00B050"/>
                          </a:solidFill>
                          <a:effectLst/>
                        </a:rPr>
                        <a:t>max</a:t>
                      </a:r>
                      <a:endParaRPr lang="en-US" sz="2400" b="0" i="0" u="none" strike="noStrike" dirty="0">
                        <a:solidFill>
                          <a:srgbClr val="00B050"/>
                        </a:solidFill>
                        <a:effectLst/>
                        <a:latin typeface="Calibri" panose="020F0502020204030204" pitchFamily="34" charset="0"/>
                      </a:endParaRPr>
                    </a:p>
                  </a:txBody>
                  <a:tcPr marL="7620" marR="7620" marT="7620" marB="0" anchor="b"/>
                </a:tc>
                <a:tc>
                  <a:txBody>
                    <a:bodyPr/>
                    <a:lstStyle/>
                    <a:p>
                      <a:pPr algn="ctr" fontAlgn="b"/>
                      <a:r>
                        <a:rPr lang="en-US" sz="2400" b="0" i="0" u="none" strike="noStrike" dirty="0">
                          <a:solidFill>
                            <a:srgbClr val="00B050"/>
                          </a:solidFill>
                          <a:effectLst/>
                          <a:latin typeface="Calibri" panose="020F0502020204030204" pitchFamily="34" charset="0"/>
                        </a:rPr>
                        <a:t>62.7%</a:t>
                      </a:r>
                      <a:endParaRPr lang="en-IL" sz="2400" b="0" i="0" u="none" strike="noStrike" dirty="0">
                        <a:solidFill>
                          <a:srgbClr val="00B05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81155111"/>
                  </a:ext>
                </a:extLst>
              </a:tr>
              <a:tr h="445283">
                <a:tc>
                  <a:txBody>
                    <a:bodyPr/>
                    <a:lstStyle/>
                    <a:p>
                      <a:pPr algn="ctr" fontAlgn="b"/>
                      <a:r>
                        <a:rPr lang="en-US" sz="2400" b="0" u="none" strike="noStrike" dirty="0">
                          <a:solidFill>
                            <a:srgbClr val="FF0000"/>
                          </a:solidFill>
                          <a:effectLst/>
                        </a:rPr>
                        <a:t>min</a:t>
                      </a:r>
                      <a:endParaRPr lang="en-US" sz="2400" b="0" i="0" u="none" strike="noStrike" dirty="0">
                        <a:solidFill>
                          <a:srgbClr val="FF0000"/>
                        </a:solidFill>
                        <a:effectLst/>
                        <a:latin typeface="Calibri" panose="020F0502020204030204" pitchFamily="34" charset="0"/>
                      </a:endParaRPr>
                    </a:p>
                  </a:txBody>
                  <a:tcPr marL="7620" marR="7620" marT="7620" marB="0" anchor="b"/>
                </a:tc>
                <a:tc>
                  <a:txBody>
                    <a:bodyPr/>
                    <a:lstStyle/>
                    <a:p>
                      <a:pPr algn="ctr" fontAlgn="b"/>
                      <a:r>
                        <a:rPr lang="en-US" sz="2400" b="0" i="0" u="none" strike="noStrike" dirty="0">
                          <a:solidFill>
                            <a:srgbClr val="FF0000"/>
                          </a:solidFill>
                          <a:effectLst/>
                          <a:latin typeface="Calibri" panose="020F0502020204030204" pitchFamily="34" charset="0"/>
                        </a:rPr>
                        <a:t>27.9%</a:t>
                      </a:r>
                      <a:endParaRPr lang="en-IL" sz="2400" b="0" i="0" u="none" strike="noStrike" dirty="0">
                        <a:solidFill>
                          <a:srgbClr val="FF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344585"/>
                  </a:ext>
                </a:extLst>
              </a:tr>
              <a:tr h="445283">
                <a:tc>
                  <a:txBody>
                    <a:bodyPr/>
                    <a:lstStyle/>
                    <a:p>
                      <a:pPr algn="ctr" fontAlgn="b"/>
                      <a:r>
                        <a:rPr lang="en-US" sz="2400" b="0" u="none" strike="noStrike" dirty="0">
                          <a:solidFill>
                            <a:srgbClr val="000000"/>
                          </a:solidFill>
                          <a:effectLst/>
                        </a:rPr>
                        <a:t>avg</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b="0" i="0" u="none" strike="noStrike" dirty="0">
                          <a:solidFill>
                            <a:srgbClr val="000000"/>
                          </a:solidFill>
                          <a:effectLst/>
                          <a:latin typeface="Calibri" panose="020F0502020204030204" pitchFamily="34" charset="0"/>
                        </a:rPr>
                        <a:t>45.7%</a:t>
                      </a:r>
                      <a:endParaRPr lang="en-IL"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4483428"/>
                  </a:ext>
                </a:extLst>
              </a:tr>
              <a:tr h="445283">
                <a:tc>
                  <a:txBody>
                    <a:bodyPr/>
                    <a:lstStyle/>
                    <a:p>
                      <a:pPr algn="ctr" fontAlgn="b"/>
                      <a:r>
                        <a:rPr lang="en-US" sz="2400" b="0" u="none" strike="noStrike" dirty="0">
                          <a:solidFill>
                            <a:srgbClr val="000000"/>
                          </a:solidFill>
                          <a:effectLst/>
                        </a:rPr>
                        <a:t>med</a:t>
                      </a:r>
                      <a:endParaRPr lang="en-US" sz="2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2400" b="0" i="0" u="none" strike="noStrike" dirty="0">
                          <a:solidFill>
                            <a:srgbClr val="000000"/>
                          </a:solidFill>
                          <a:effectLst/>
                          <a:latin typeface="Calibri" panose="020F0502020204030204" pitchFamily="34" charset="0"/>
                        </a:rPr>
                        <a:t>47.1%</a:t>
                      </a:r>
                      <a:endParaRPr lang="en-IL" sz="2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8041946"/>
                  </a:ext>
                </a:extLst>
              </a:tr>
            </a:tbl>
          </a:graphicData>
        </a:graphic>
      </p:graphicFrame>
      <p:sp>
        <p:nvSpPr>
          <p:cNvPr id="13" name="תיבת טקסט 12">
            <a:extLst>
              <a:ext uri="{FF2B5EF4-FFF2-40B4-BE49-F238E27FC236}">
                <a16:creationId xmlns:a16="http://schemas.microsoft.com/office/drawing/2014/main" id="{6A43344C-82EC-4C30-B6B6-822C3DF903E6}"/>
              </a:ext>
            </a:extLst>
          </p:cNvPr>
          <p:cNvSpPr txBox="1"/>
          <p:nvPr/>
        </p:nvSpPr>
        <p:spPr>
          <a:xfrm>
            <a:off x="838200" y="214167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was tested on 15 subjects</a:t>
            </a:r>
          </a:p>
        </p:txBody>
      </p:sp>
    </p:spTree>
    <p:extLst>
      <p:ext uri="{BB962C8B-B14F-4D97-AF65-F5344CB8AC3E}">
        <p14:creationId xmlns:p14="http://schemas.microsoft.com/office/powerpoint/2010/main" val="22906922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78D187-7339-48A8-B2FB-2563A385EF4C}"/>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i="1" dirty="0"/>
              <a:t>Future work</a:t>
            </a:r>
            <a:endParaRPr lang="en-US" sz="3600" dirty="0"/>
          </a:p>
        </p:txBody>
      </p:sp>
      <p:sp>
        <p:nvSpPr>
          <p:cNvPr id="5" name="תיבת טקסט 4">
            <a:extLst>
              <a:ext uri="{FF2B5EF4-FFF2-40B4-BE49-F238E27FC236}">
                <a16:creationId xmlns:a16="http://schemas.microsoft.com/office/drawing/2014/main" id="{6E28406B-7DB7-478F-867C-981D6EF9B6B0}"/>
              </a:ext>
            </a:extLst>
          </p:cNvPr>
          <p:cNvSpPr txBox="1"/>
          <p:nvPr/>
        </p:nvSpPr>
        <p:spPr>
          <a:xfrm>
            <a:off x="327348" y="1670241"/>
            <a:ext cx="4710817" cy="4506722"/>
          </a:xfrm>
          <a:prstGeom prst="rect">
            <a:avLst/>
          </a:prstGeom>
        </p:spPr>
        <p:txBody>
          <a:bodyPr vert="horz" lIns="91440" tIns="45720" rIns="91440" bIns="45720" rtlCol="0">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Further study on the sleeping stages data with a biology expert to understand the results. </a:t>
            </a:r>
          </a:p>
          <a:p>
            <a:pPr marL="5715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Inter subject data processing in order to bring different subject’s distribution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closer before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training.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Prediction of sleeping stages using generative model as discussed in the Neural ODE paper.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תמונה 5">
            <a:extLst>
              <a:ext uri="{FF2B5EF4-FFF2-40B4-BE49-F238E27FC236}">
                <a16:creationId xmlns:a16="http://schemas.microsoft.com/office/drawing/2014/main" id="{0D726E06-427C-4523-9994-F962D214CE63}"/>
              </a:ext>
            </a:extLst>
          </p:cNvPr>
          <p:cNvPicPr>
            <a:picLocks noChangeAspect="1"/>
          </p:cNvPicPr>
          <p:nvPr/>
        </p:nvPicPr>
        <p:blipFill>
          <a:blip r:embed="rId3"/>
          <a:stretch>
            <a:fillRect/>
          </a:stretch>
        </p:blipFill>
        <p:spPr>
          <a:xfrm>
            <a:off x="5275716" y="1528333"/>
            <a:ext cx="6892867" cy="2395269"/>
          </a:xfrm>
          <a:prstGeom prst="rect">
            <a:avLst/>
          </a:prstGeom>
        </p:spPr>
      </p:pic>
      <p:pic>
        <p:nvPicPr>
          <p:cNvPr id="8" name="תמונה 7">
            <a:extLst>
              <a:ext uri="{FF2B5EF4-FFF2-40B4-BE49-F238E27FC236}">
                <a16:creationId xmlns:a16="http://schemas.microsoft.com/office/drawing/2014/main" id="{B05621CA-C122-4257-8511-9D91E5083223}"/>
              </a:ext>
            </a:extLst>
          </p:cNvPr>
          <p:cNvPicPr>
            <a:picLocks noChangeAspect="1"/>
          </p:cNvPicPr>
          <p:nvPr/>
        </p:nvPicPr>
        <p:blipFill>
          <a:blip r:embed="rId4"/>
          <a:stretch>
            <a:fillRect/>
          </a:stretch>
        </p:blipFill>
        <p:spPr>
          <a:xfrm>
            <a:off x="6592047" y="3994464"/>
            <a:ext cx="3971054" cy="2501763"/>
          </a:xfrm>
          <a:prstGeom prst="rect">
            <a:avLst/>
          </a:prstGeom>
        </p:spPr>
      </p:pic>
      <p:sp>
        <p:nvSpPr>
          <p:cNvPr id="4" name="Slide Number Placeholder 3">
            <a:extLst>
              <a:ext uri="{FF2B5EF4-FFF2-40B4-BE49-F238E27FC236}">
                <a16:creationId xmlns:a16="http://schemas.microsoft.com/office/drawing/2014/main" id="{D883C19E-7531-431D-AE66-A7718ABDA27C}"/>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FCCF86A-BF53-4B99-BB4D-94D79D6DFC9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40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B676-CAEC-48DE-A6DA-CE9E91B0B7B0}"/>
              </a:ext>
            </a:extLst>
          </p:cNvPr>
          <p:cNvSpPr>
            <a:spLocks noGrp="1"/>
          </p:cNvSpPr>
          <p:nvPr>
            <p:ph type="title"/>
          </p:nvPr>
        </p:nvSpPr>
        <p:spPr>
          <a:xfrm>
            <a:off x="257176" y="225087"/>
            <a:ext cx="5102351" cy="1676603"/>
          </a:xfrm>
        </p:spPr>
        <p:txBody>
          <a:bodyPr vert="horz" lIns="91440" tIns="45720" rIns="91440" bIns="45720" rtlCol="0" anchor="ctr">
            <a:normAutofit/>
          </a:bodyPr>
          <a:lstStyle/>
          <a:p>
            <a:r>
              <a:rPr lang="en-US" sz="3100" dirty="0" err="1"/>
              <a:t>ResNet</a:t>
            </a:r>
            <a:r>
              <a:rPr lang="en-US" sz="3100" dirty="0"/>
              <a:t> and Euler method</a:t>
            </a:r>
            <a:br>
              <a:rPr lang="en-US" sz="3100" dirty="0"/>
            </a:br>
            <a:endParaRPr lang="en-US" sz="31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764B14-ECBB-48BC-9091-48A643E79C65}"/>
                  </a:ext>
                </a:extLst>
              </p:cNvPr>
              <p:cNvSpPr txBox="1"/>
              <p:nvPr/>
            </p:nvSpPr>
            <p:spPr>
              <a:xfrm>
                <a:off x="299617" y="1388962"/>
                <a:ext cx="5857112" cy="4865534"/>
              </a:xfrm>
              <a:prstGeom prst="rect">
                <a:avLst/>
              </a:prstGeom>
            </p:spPr>
            <p:txBody>
              <a:bodyPr vert="horz" lIns="91440" tIns="45720" rIns="91440" bIns="45720" rtlCol="0">
                <a:normAutofit/>
              </a:bodyPr>
              <a:lstStyle/>
              <a:p>
                <a:pPr>
                  <a:lnSpc>
                    <a:spcPct val="90000"/>
                  </a:lnSpc>
                  <a:spcAft>
                    <a:spcPts val="600"/>
                  </a:spcAft>
                </a:pPr>
                <a:endParaRPr lang="en-US" sz="2000" i="1" dirty="0">
                  <a:latin typeface="Cambria Math" panose="02040503050406030204" pitchFamily="18" charset="0"/>
                </a:endParaRPr>
              </a:p>
              <a:p>
                <a:pPr>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𝑑𝑦</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            </m:t>
                      </m:r>
                      <m:r>
                        <a:rPr lang="en-US" sz="2000" b="0" i="1" smtClean="0">
                          <a:latin typeface="Cambria Math" panose="02040503050406030204" pitchFamily="18" charset="0"/>
                        </a:rPr>
                        <m:t>𝑦</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𝑡</m:t>
                          </m:r>
                          <m:r>
                            <a:rPr lang="en-US" sz="2000" b="0" i="1" smtClean="0">
                              <a:latin typeface="Cambria Math" panose="02040503050406030204" pitchFamily="18" charset="0"/>
                            </a:rPr>
                            <m:t>0</m:t>
                          </m:r>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0</m:t>
                          </m:r>
                        </m:sub>
                      </m:sSub>
                    </m:oMath>
                  </m:oMathPara>
                </a14:m>
                <a:endParaRPr lang="en-US" sz="2000" i="1" dirty="0">
                  <a:latin typeface="Cambria Math" panose="02040503050406030204" pitchFamily="18" charset="0"/>
                </a:endParaRPr>
              </a:p>
              <a:p>
                <a:pPr>
                  <a:lnSpc>
                    <a:spcPct val="90000"/>
                  </a:lnSpc>
                  <a:spcAft>
                    <a:spcPts val="600"/>
                  </a:spcAft>
                </a:pPr>
                <a:endParaRPr lang="en-US" sz="2000" i="1" dirty="0">
                  <a:latin typeface="Cambria Math" panose="02040503050406030204" pitchFamily="18" charset="0"/>
                </a:endParaRPr>
              </a:p>
              <a:p>
                <a:pPr>
                  <a:lnSpc>
                    <a:spcPct val="90000"/>
                  </a:lnSpc>
                  <a:spcAft>
                    <a:spcPts val="600"/>
                  </a:spcAft>
                </a:pPr>
                <a:r>
                  <a:rPr lang="en-US" sz="2000" b="0" i="0" dirty="0">
                    <a:solidFill>
                      <a:srgbClr val="292929"/>
                    </a:solidFill>
                    <a:effectLst/>
                    <a:latin typeface="charter"/>
                  </a:rPr>
                  <a:t>The solution at the discretized grid of </a:t>
                </a:r>
                <a:r>
                  <a:rPr lang="en-US" sz="2000" b="0" i="1" dirty="0">
                    <a:solidFill>
                      <a:srgbClr val="292929"/>
                    </a:solidFill>
                    <a:effectLst/>
                    <a:latin typeface="charter"/>
                  </a:rPr>
                  <a:t>n</a:t>
                </a:r>
                <a:r>
                  <a:rPr lang="en-US" sz="2000" b="0" i="0" dirty="0">
                    <a:solidFill>
                      <a:srgbClr val="292929"/>
                    </a:solidFill>
                    <a:effectLst/>
                    <a:latin typeface="charter"/>
                  </a:rPr>
                  <a:t> time steps is:</a:t>
                </a:r>
              </a:p>
              <a:p>
                <a:pPr>
                  <a:lnSpc>
                    <a:spcPct val="90000"/>
                  </a:lnSpc>
                  <a:spcAft>
                    <a:spcPts val="600"/>
                  </a:spcAft>
                </a:pPr>
                <a:r>
                  <a:rPr lang="en-US" sz="2000" dirty="0">
                    <a:solidFill>
                      <a:srgbClr val="292929"/>
                    </a:solidFill>
                    <a:latin typeface="charter"/>
                  </a:rPr>
                  <a:t>	</a:t>
                </a:r>
                <a14:m>
                  <m:oMath xmlns:m="http://schemas.openxmlformats.org/officeDocument/2006/math">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1</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sub>
                    </m:sSub>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𝑓</m:t>
                    </m:r>
                    <m:d>
                      <m:dPr>
                        <m:ctrlPr>
                          <a:rPr lang="en-US" sz="2000" b="0" i="1" smtClean="0">
                            <a:solidFill>
                              <a:srgbClr val="292929"/>
                            </a:solidFill>
                            <a:latin typeface="Cambria Math" panose="02040503050406030204" pitchFamily="18" charset="0"/>
                          </a:rPr>
                        </m:ctrlPr>
                      </m:dPr>
                      <m:e>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𝑦</m:t>
                            </m:r>
                          </m:e>
                          <m:sub>
                            <m:r>
                              <a:rPr lang="en-US" sz="2000" b="0" i="1" smtClean="0">
                                <a:solidFill>
                                  <a:srgbClr val="292929"/>
                                </a:solidFill>
                                <a:latin typeface="Cambria Math" panose="02040503050406030204" pitchFamily="18" charset="0"/>
                              </a:rPr>
                              <m:t>𝑛</m:t>
                            </m:r>
                          </m:sub>
                        </m:sSub>
                      </m:e>
                    </m:d>
                    <m:r>
                      <a:rPr lang="en-US" sz="2000" b="0" i="1" smtClean="0">
                        <a:solidFill>
                          <a:srgbClr val="292929"/>
                        </a:solidFill>
                        <a:latin typeface="Cambria Math" panose="02040503050406030204" pitchFamily="18" charset="0"/>
                      </a:rPr>
                      <m:t>∗</m:t>
                    </m:r>
                    <m:d>
                      <m:dPr>
                        <m:ctrlPr>
                          <a:rPr lang="en-US" sz="2000" b="0" i="1" smtClean="0">
                            <a:solidFill>
                              <a:srgbClr val="292929"/>
                            </a:solidFill>
                            <a:latin typeface="Cambria Math" panose="02040503050406030204" pitchFamily="18" charset="0"/>
                          </a:rPr>
                        </m:ctrlPr>
                      </m:dPr>
                      <m:e>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r>
                              <a:rPr lang="en-US" sz="2000" b="0" i="1" smtClean="0">
                                <a:solidFill>
                                  <a:srgbClr val="292929"/>
                                </a:solidFill>
                                <a:latin typeface="Cambria Math" panose="02040503050406030204" pitchFamily="18" charset="0"/>
                              </a:rPr>
                              <m:t>+</m:t>
                            </m:r>
                            <m:r>
                              <a:rPr lang="en-US" sz="2000" b="0" i="1" smtClean="0">
                                <a:solidFill>
                                  <a:srgbClr val="292929"/>
                                </a:solidFill>
                                <a:latin typeface="Cambria Math" panose="02040503050406030204" pitchFamily="18" charset="0"/>
                              </a:rPr>
                              <m:t>1</m:t>
                            </m:r>
                            <m:r>
                              <a:rPr lang="en-US" sz="2000" b="0" i="1" smtClean="0">
                                <a:solidFill>
                                  <a:srgbClr val="292929"/>
                                </a:solidFill>
                                <a:latin typeface="Cambria Math" panose="02040503050406030204" pitchFamily="18" charset="0"/>
                              </a:rPr>
                              <m:t> </m:t>
                            </m:r>
                          </m:sub>
                        </m:sSub>
                        <m:r>
                          <a:rPr lang="en-US" sz="2000" b="0" i="1" smtClean="0">
                            <a:solidFill>
                              <a:srgbClr val="292929"/>
                            </a:solidFill>
                            <a:latin typeface="Cambria Math" panose="02040503050406030204" pitchFamily="18" charset="0"/>
                          </a:rPr>
                          <m:t>−</m:t>
                        </m:r>
                        <m:sSub>
                          <m:sSubPr>
                            <m:ctrlPr>
                              <a:rPr lang="en-US" sz="2000" b="0" i="1" smtClean="0">
                                <a:solidFill>
                                  <a:srgbClr val="292929"/>
                                </a:solidFill>
                                <a:latin typeface="Cambria Math" panose="02040503050406030204" pitchFamily="18" charset="0"/>
                              </a:rPr>
                            </m:ctrlPr>
                          </m:sSubPr>
                          <m:e>
                            <m:r>
                              <a:rPr lang="en-US" sz="2000" b="0" i="1" smtClean="0">
                                <a:solidFill>
                                  <a:srgbClr val="292929"/>
                                </a:solidFill>
                                <a:latin typeface="Cambria Math" panose="02040503050406030204" pitchFamily="18" charset="0"/>
                              </a:rPr>
                              <m:t>𝑡</m:t>
                            </m:r>
                          </m:e>
                          <m:sub>
                            <m:r>
                              <a:rPr lang="en-US" sz="2000" b="0" i="1" smtClean="0">
                                <a:solidFill>
                                  <a:srgbClr val="292929"/>
                                </a:solidFill>
                                <a:latin typeface="Cambria Math" panose="02040503050406030204" pitchFamily="18" charset="0"/>
                              </a:rPr>
                              <m:t>𝑛</m:t>
                            </m:r>
                          </m:sub>
                        </m:sSub>
                      </m:e>
                    </m:d>
                  </m:oMath>
                </a14:m>
                <a:endParaRPr lang="en-US" sz="2000" b="0" dirty="0">
                  <a:solidFill>
                    <a:srgbClr val="292929"/>
                  </a:solidFill>
                  <a:latin typeface="charter"/>
                </a:endParaRPr>
              </a:p>
              <a:p>
                <a:pPr>
                  <a:lnSpc>
                    <a:spcPct val="90000"/>
                  </a:lnSpc>
                  <a:spcAft>
                    <a:spcPts val="600"/>
                  </a:spcAft>
                </a:pPr>
                <a:endParaRPr lang="en-US" sz="2000" b="0" i="1" dirty="0">
                  <a:latin typeface="Cambria Math" panose="02040503050406030204" pitchFamily="18" charset="0"/>
                </a:endParaRPr>
              </a:p>
              <a:p>
                <a:pPr>
                  <a:lnSpc>
                    <a:spcPct val="90000"/>
                  </a:lnSpc>
                  <a:spcAft>
                    <a:spcPts val="600"/>
                  </a:spcAft>
                </a:pP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𝑹𝒆𝒔𝑵𝒆𝒕</m:t>
                        </m:r>
                        <m:r>
                          <a:rPr lang="en-US" sz="2000" b="1" i="1">
                            <a:latin typeface="Cambria Math" panose="02040503050406030204" pitchFamily="18" charset="0"/>
                          </a:rPr>
                          <m:t>: </m:t>
                        </m:r>
                        <m:r>
                          <a:rPr lang="en-US" sz="2000" b="1" i="1">
                            <a:latin typeface="Cambria Math" panose="02040503050406030204" pitchFamily="18" charset="0"/>
                          </a:rPr>
                          <m:t>𝒉</m:t>
                        </m:r>
                      </m:e>
                      <m:sub>
                        <m:r>
                          <a:rPr lang="en-US" sz="2000" b="1" i="1">
                            <a:latin typeface="Cambria Math" panose="02040503050406030204" pitchFamily="18" charset="0"/>
                          </a:rPr>
                          <m:t>𝒕</m:t>
                        </m:r>
                        <m:r>
                          <a:rPr lang="en-US" sz="2000" b="1" i="1">
                            <a:latin typeface="Cambria Math" panose="02040503050406030204" pitchFamily="18" charset="0"/>
                          </a:rPr>
                          <m:t>+</m:t>
                        </m:r>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𝒉</m:t>
                        </m:r>
                      </m:e>
                      <m:sub>
                        <m:r>
                          <a:rPr lang="en-US" sz="2000" b="1" i="1">
                            <a:latin typeface="Cambria Math" panose="02040503050406030204" pitchFamily="18" charset="0"/>
                          </a:rPr>
                          <m:t>𝒕</m:t>
                        </m:r>
                      </m:sub>
                    </m:sSub>
                    <m:r>
                      <a:rPr lang="en-US" sz="2000" b="1" i="1">
                        <a:latin typeface="Cambria Math" panose="02040503050406030204" pitchFamily="18" charset="0"/>
                      </a:rPr>
                      <m:t>+</m:t>
                    </m:r>
                    <m:r>
                      <a:rPr lang="en-US" sz="2000" b="1" i="1">
                        <a:latin typeface="Cambria Math" panose="02040503050406030204" pitchFamily="18" charset="0"/>
                      </a:rPr>
                      <m:t>𝒇</m:t>
                    </m:r>
                    <m:d>
                      <m:dPr>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𝒉</m:t>
                            </m:r>
                          </m:e>
                          <m:sub>
                            <m:r>
                              <a:rPr lang="en-US" sz="2000" b="1" i="1">
                                <a:latin typeface="Cambria Math" panose="02040503050406030204" pitchFamily="18" charset="0"/>
                              </a:rPr>
                              <m:t>𝒕</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𝜽</m:t>
                            </m:r>
                          </m:e>
                          <m:sub>
                            <m:r>
                              <a:rPr lang="en-US" sz="2000" b="1" i="1">
                                <a:latin typeface="Cambria Math" panose="02040503050406030204" pitchFamily="18" charset="0"/>
                              </a:rPr>
                              <m:t>𝒕</m:t>
                            </m:r>
                          </m:sub>
                        </m:sSub>
                      </m:e>
                    </m:d>
                  </m:oMath>
                </a14:m>
                <a:r>
                  <a:rPr lang="en-US" sz="2000" b="1" dirty="0"/>
                  <a:t> </a:t>
                </a:r>
                <a:r>
                  <a:rPr lang="en-US" sz="2000" b="1" dirty="0">
                    <a:sym typeface="Wingdings" panose="05000000000000000000" pitchFamily="2" charset="2"/>
                  </a:rPr>
                  <a:t> Euler integration</a:t>
                </a:r>
                <a:endParaRPr lang="en-US" sz="2000" b="1" dirty="0"/>
              </a:p>
              <a:p>
                <a:pPr>
                  <a:lnSpc>
                    <a:spcPct val="90000"/>
                  </a:lnSpc>
                  <a:spcAft>
                    <a:spcPts val="600"/>
                  </a:spcAft>
                </a:pPr>
                <a:endParaRPr lang="en-US" sz="2000" dirty="0"/>
              </a:p>
              <a:p>
                <a:pPr>
                  <a:lnSpc>
                    <a:spcPct val="90000"/>
                  </a:lnSpc>
                  <a:spcAft>
                    <a:spcPts val="600"/>
                  </a:spcAft>
                </a:pPr>
                <a:r>
                  <a:rPr lang="en-US" sz="2000" dirty="0"/>
                  <a:t>Preposition:</a:t>
                </a:r>
              </a:p>
              <a:p>
                <a:pPr>
                  <a:lnSpc>
                    <a:spcPct val="90000"/>
                  </a:lnSpc>
                  <a:spcAft>
                    <a:spcPts val="600"/>
                  </a:spcAft>
                </a:pPr>
                <a:r>
                  <a:rPr lang="en-US" sz="2000" dirty="0"/>
                  <a:t>By enabling a (very) large number of smaller steps, we can get better result approximating the correct function</a:t>
                </a:r>
              </a:p>
            </p:txBody>
          </p:sp>
        </mc:Choice>
        <mc:Fallback xmlns="">
          <p:sp>
            <p:nvSpPr>
              <p:cNvPr id="9" name="TextBox 8">
                <a:extLst>
                  <a:ext uri="{FF2B5EF4-FFF2-40B4-BE49-F238E27FC236}">
                    <a16:creationId xmlns:a16="http://schemas.microsoft.com/office/drawing/2014/main" id="{D5764B14-ECBB-48BC-9091-48A643E79C65}"/>
                  </a:ext>
                </a:extLst>
              </p:cNvPr>
              <p:cNvSpPr txBox="1">
                <a:spLocks noRot="1" noChangeAspect="1" noMove="1" noResize="1" noEditPoints="1" noAdjustHandles="1" noChangeArrowheads="1" noChangeShapeType="1" noTextEdit="1"/>
              </p:cNvSpPr>
              <p:nvPr/>
            </p:nvSpPr>
            <p:spPr>
              <a:xfrm>
                <a:off x="299617" y="1388962"/>
                <a:ext cx="5857112" cy="4865534"/>
              </a:xfrm>
              <a:prstGeom prst="rect">
                <a:avLst/>
              </a:prstGeom>
              <a:blipFill>
                <a:blip r:embed="rId3"/>
                <a:stretch>
                  <a:fillRect l="-1041" r="-520"/>
                </a:stretch>
              </a:blipFill>
            </p:spPr>
            <p:txBody>
              <a:bodyPr/>
              <a:lstStyle/>
              <a:p>
                <a:r>
                  <a:rPr lang="en-IL">
                    <a:noFill/>
                  </a:rPr>
                  <a:t> </a:t>
                </a:r>
              </a:p>
            </p:txBody>
          </p:sp>
        </mc:Fallback>
      </mc:AlternateContent>
      <p:sp>
        <p:nvSpPr>
          <p:cNvPr id="40" name="Rectangle 3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04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DC4A1BAB-3510-495D-A858-8FA795FA4D5C}"/>
              </a:ext>
            </a:extLst>
          </p:cNvPr>
          <p:cNvPicPr>
            <a:picLocks noGrp="1" noChangeAspect="1"/>
          </p:cNvPicPr>
          <p:nvPr>
            <p:ph idx="1"/>
          </p:nvPr>
        </p:nvPicPr>
        <p:blipFill>
          <a:blip r:embed="rId4"/>
          <a:stretch>
            <a:fillRect/>
          </a:stretch>
        </p:blipFill>
        <p:spPr>
          <a:xfrm>
            <a:off x="6729984" y="484633"/>
            <a:ext cx="4846320" cy="2743200"/>
          </a:xfrm>
          <a:prstGeom prst="rect">
            <a:avLst/>
          </a:prstGeom>
        </p:spPr>
      </p:pic>
      <p:sp>
        <p:nvSpPr>
          <p:cNvPr id="42"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Diagram&#10;&#10;Description automatically generated">
            <a:extLst>
              <a:ext uri="{FF2B5EF4-FFF2-40B4-BE49-F238E27FC236}">
                <a16:creationId xmlns:a16="http://schemas.microsoft.com/office/drawing/2014/main" id="{324C2130-DD05-4633-A29C-064EF70FE88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29984" y="3511296"/>
            <a:ext cx="4812792" cy="2629788"/>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572D0C-7B0F-40A8-A7B7-CD7D050471B6}"/>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CFCCF86A-BF53-4B99-BB4D-94D79D6DFC91}" type="slidenum">
              <a:rPr lang="en-US">
                <a:solidFill>
                  <a:srgbClr val="404040"/>
                </a:solidFill>
              </a:rPr>
              <a:pPr algn="l">
                <a:spcAft>
                  <a:spcPts val="600"/>
                </a:spcAft>
              </a:pPr>
              <a:t>7</a:t>
            </a:fld>
            <a:endParaRPr lang="en-US">
              <a:solidFill>
                <a:srgbClr val="404040"/>
              </a:solidFill>
            </a:endParaRPr>
          </a:p>
        </p:txBody>
      </p:sp>
    </p:spTree>
    <p:extLst>
      <p:ext uri="{BB962C8B-B14F-4D97-AF65-F5344CB8AC3E}">
        <p14:creationId xmlns:p14="http://schemas.microsoft.com/office/powerpoint/2010/main" val="20529935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lta Waves:EEG GIF | Gfycat">
            <a:extLst>
              <a:ext uri="{FF2B5EF4-FFF2-40B4-BE49-F238E27FC236}">
                <a16:creationId xmlns:a16="http://schemas.microsoft.com/office/drawing/2014/main" id="{976AB3F4-278F-44F8-8882-02A7E77141B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14478" y="1547829"/>
            <a:ext cx="8163043" cy="376234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90B52CA-4B59-45A9-AB05-1F6BD4DAE3A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CCF86A-BF53-4B99-BB4D-94D79D6DFC91}" type="slidenum">
              <a:rPr kumimoji="0" lang="en-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I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hlinkClick r:id="rId3"/>
            <a:extLst>
              <a:ext uri="{FF2B5EF4-FFF2-40B4-BE49-F238E27FC236}">
                <a16:creationId xmlns:a16="http://schemas.microsoft.com/office/drawing/2014/main" id="{100048D4-37F1-44EC-B712-74D761268C18}"/>
              </a:ext>
            </a:extLst>
          </p:cNvPr>
          <p:cNvSpPr txBox="1"/>
          <p:nvPr/>
        </p:nvSpPr>
        <p:spPr>
          <a:xfrm>
            <a:off x="2014478" y="968405"/>
            <a:ext cx="854258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https://github.com/orelts/Sleep-Stage-Prediction-Classification-Using-Neural-ODE</a:t>
            </a:r>
            <a:endParaRPr kumimoji="0" lang="he-IL"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202496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F2AAFAD-3DD6-485F-83C7-D5DAC8EBC952}"/>
              </a:ext>
            </a:extLst>
          </p:cNvPr>
          <p:cNvSpPr>
            <a:spLocks noGrp="1"/>
          </p:cNvSpPr>
          <p:nvPr>
            <p:ph type="title"/>
          </p:nvPr>
        </p:nvSpPr>
        <p:spPr>
          <a:xfrm>
            <a:off x="643467" y="321734"/>
            <a:ext cx="10905066" cy="1135737"/>
          </a:xfrm>
        </p:spPr>
        <p:txBody>
          <a:bodyPr>
            <a:noAutofit/>
          </a:bodyPr>
          <a:lstStyle/>
          <a:p>
            <a:r>
              <a:rPr lang="en-US" sz="3600" dirty="0">
                <a:latin typeface="+mn-lt"/>
              </a:rPr>
              <a:t>From </a:t>
            </a:r>
            <a:r>
              <a:rPr lang="en-US" sz="3600" dirty="0" err="1">
                <a:latin typeface="+mn-lt"/>
              </a:rPr>
              <a:t>ResNet</a:t>
            </a:r>
            <a:r>
              <a:rPr lang="en-US" sz="3600" dirty="0">
                <a:latin typeface="+mn-lt"/>
              </a:rPr>
              <a:t> to neural ordinary differential equations</a:t>
            </a:r>
            <a:endParaRPr lang="he-IL" sz="3600"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8E9EA8-2F78-45BB-B18F-93B7788C1EB7}"/>
                  </a:ext>
                </a:extLst>
              </p:cNvPr>
              <p:cNvSpPr>
                <a:spLocks noGrp="1"/>
              </p:cNvSpPr>
              <p:nvPr>
                <p:ph idx="1"/>
              </p:nvPr>
            </p:nvSpPr>
            <p:spPr>
              <a:xfrm>
                <a:off x="643469" y="1782981"/>
                <a:ext cx="4008384" cy="4393982"/>
              </a:xfrm>
            </p:spPr>
            <p:txBody>
              <a:bodyPr>
                <a:normAutofit/>
              </a:bodyPr>
              <a:lstStyle/>
              <a:p>
                <a:pPr marL="0" indent="0">
                  <a:buNone/>
                </a:pPr>
                <a:r>
                  <a:rPr lang="en-US" sz="1400" dirty="0" err="1"/>
                  <a:t>ResNet</a:t>
                </a:r>
                <a:r>
                  <a:rPr lang="en-US" sz="1400" dirty="0"/>
                  <a:t> uses a finite and discrete number of layers: </a:t>
                </a:r>
                <a:endParaRPr lang="en-US" sz="1400" b="0" i="1" dirty="0">
                  <a:latin typeface="Cambria Math" panose="02040503050406030204" pitchFamily="18" charset="0"/>
                </a:endParaRPr>
              </a:p>
              <a:p>
                <a:pPr marL="0" indent="0">
                  <a:buNone/>
                </a:pPr>
                <a:endParaRPr lang="en-US" sz="1400"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r>
                            <a:rPr lang="en-US" sz="1400" b="0" i="1">
                              <a:latin typeface="Cambria Math" panose="02040503050406030204" pitchFamily="18" charset="0"/>
                            </a:rPr>
                            <m:t>+</m:t>
                          </m:r>
                          <m:r>
                            <a:rPr lang="en-US" sz="1400" b="0" i="1">
                              <a:latin typeface="Cambria Math" panose="02040503050406030204" pitchFamily="18" charset="0"/>
                            </a:rPr>
                            <m:t>1</m:t>
                          </m:r>
                        </m:sub>
                      </m:sSub>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sub>
                      </m:sSub>
                      <m:r>
                        <a:rPr lang="en-US" sz="1400" b="0" i="1">
                          <a:latin typeface="Cambria Math" panose="02040503050406030204" pitchFamily="18" charset="0"/>
                        </a:rPr>
                        <m:t>+</m:t>
                      </m:r>
                      <m:r>
                        <a:rPr lang="en-US" sz="1400" b="0" i="1">
                          <a:latin typeface="Cambria Math" panose="02040503050406030204" pitchFamily="18" charset="0"/>
                        </a:rPr>
                        <m:t>𝑓</m:t>
                      </m:r>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h</m:t>
                          </m:r>
                        </m:e>
                        <m:sub>
                          <m:r>
                            <a:rPr lang="en-US" sz="1400" b="0" i="1">
                              <a:latin typeface="Cambria Math" panose="02040503050406030204" pitchFamily="18" charset="0"/>
                            </a:rPr>
                            <m:t>𝑛</m:t>
                          </m:r>
                        </m:sub>
                      </m:sSub>
                      <m:r>
                        <a:rPr lang="en-US" sz="1400" b="0" i="1">
                          <a:latin typeface="Cambria Math" panose="02040503050406030204" pitchFamily="18" charset="0"/>
                        </a:rPr>
                        <m:t>,</m:t>
                      </m:r>
                      <m:sSub>
                        <m:sSubPr>
                          <m:ctrlPr>
                            <a:rPr lang="en-US" sz="1400" b="0" i="1">
                              <a:latin typeface="Cambria Math" panose="02040503050406030204" pitchFamily="18" charset="0"/>
                            </a:rPr>
                          </m:ctrlPr>
                        </m:sSubPr>
                        <m:e>
                          <m:r>
                            <a:rPr lang="en-US" sz="1400" b="0" i="1">
                              <a:latin typeface="Cambria Math" panose="02040503050406030204" pitchFamily="18" charset="0"/>
                            </a:rPr>
                            <m:t>𝜃</m:t>
                          </m:r>
                        </m:e>
                        <m:sub>
                          <m:r>
                            <a:rPr lang="en-US" sz="1400" b="0" i="1">
                              <a:latin typeface="Cambria Math" panose="02040503050406030204" pitchFamily="18" charset="0"/>
                            </a:rPr>
                            <m:t>𝑛</m:t>
                          </m:r>
                        </m:sub>
                      </m:sSub>
                      <m:r>
                        <a:rPr lang="en-US" sz="1400" b="0" i="1">
                          <a:latin typeface="Cambria Math" panose="02040503050406030204" pitchFamily="18" charset="0"/>
                        </a:rPr>
                        <m:t>)</m:t>
                      </m:r>
                    </m:oMath>
                  </m:oMathPara>
                </a14:m>
                <a:endParaRPr lang="en-US" sz="1400" b="1" dirty="0"/>
              </a:p>
              <a:p>
                <a:pPr marL="0" indent="0">
                  <a:buNone/>
                </a:pPr>
                <a:r>
                  <a:rPr lang="en-US" sz="1400" i="0" dirty="0">
                    <a:effectLst/>
                  </a:rPr>
                  <a:t>regulate the depth of the neural network</a:t>
                </a:r>
              </a:p>
              <a:p>
                <a:pPr marL="0" indent="0">
                  <a:buNone/>
                </a:pPr>
                <a:endParaRPr lang="en-US" sz="1400" i="0" dirty="0">
                  <a:effectLst/>
                </a:endParaRPr>
              </a:p>
              <a:p>
                <a:pPr marL="0" indent="0">
                  <a:buNone/>
                </a:pPr>
                <a14:m>
                  <m:oMathPara xmlns:m="http://schemas.openxmlformats.org/officeDocument/2006/math">
                    <m:oMathParaPr>
                      <m:jc m:val="centerGroup"/>
                    </m:oMathParaPr>
                    <m:oMath xmlns:m="http://schemas.openxmlformats.org/officeDocument/2006/math">
                      <m:f>
                        <m:fPr>
                          <m:ctrlPr>
                            <a:rPr lang="en-US" sz="1400" b="0" i="1">
                              <a:latin typeface="Cambria Math" panose="02040503050406030204" pitchFamily="18" charset="0"/>
                            </a:rPr>
                          </m:ctrlPr>
                        </m:fPr>
                        <m:num>
                          <m:r>
                            <a:rPr lang="en-US" sz="1400" b="0" i="1">
                              <a:latin typeface="Cambria Math" panose="02040503050406030204" pitchFamily="18" charset="0"/>
                            </a:rPr>
                            <m:t>𝑑</m:t>
                          </m:r>
                          <m:r>
                            <a:rPr lang="en-US" sz="1400" b="0" i="1">
                              <a:latin typeface="Cambria Math" panose="02040503050406030204" pitchFamily="18" charset="0"/>
                            </a:rPr>
                            <m:t>h</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num>
                        <m:den>
                          <m:r>
                            <a:rPr lang="en-US" sz="1400" b="0" i="1">
                              <a:latin typeface="Cambria Math" panose="02040503050406030204" pitchFamily="18" charset="0"/>
                            </a:rPr>
                            <m:t>𝑑𝑡</m:t>
                          </m:r>
                        </m:den>
                      </m:f>
                      <m:r>
                        <a:rPr lang="en-US" sz="1400" b="0" i="1">
                          <a:latin typeface="Cambria Math" panose="02040503050406030204" pitchFamily="18" charset="0"/>
                        </a:rPr>
                        <m:t>=</m:t>
                      </m:r>
                      <m:r>
                        <a:rPr lang="en-US" sz="1400" b="0" i="1">
                          <a:latin typeface="Cambria Math" panose="02040503050406030204" pitchFamily="18" charset="0"/>
                        </a:rPr>
                        <m:t>𝑓</m:t>
                      </m:r>
                      <m:r>
                        <a:rPr lang="en-US" sz="1400" b="0" i="1">
                          <a:latin typeface="Cambria Math" panose="02040503050406030204" pitchFamily="18" charset="0"/>
                        </a:rPr>
                        <m:t>(</m:t>
                      </m:r>
                      <m:r>
                        <a:rPr lang="en-US" sz="1400" b="0" i="1">
                          <a:latin typeface="Cambria Math" panose="02040503050406030204" pitchFamily="18" charset="0"/>
                        </a:rPr>
                        <m:t>h</m:t>
                      </m:r>
                      <m:d>
                        <m:dPr>
                          <m:ctrlPr>
                            <a:rPr lang="en-US" sz="1400" b="0" i="1">
                              <a:latin typeface="Cambria Math" panose="02040503050406030204" pitchFamily="18" charset="0"/>
                            </a:rPr>
                          </m:ctrlPr>
                        </m:dPr>
                        <m:e>
                          <m:r>
                            <a:rPr lang="en-US" sz="1400" b="0" i="1">
                              <a:latin typeface="Cambria Math" panose="02040503050406030204" pitchFamily="18" charset="0"/>
                            </a:rPr>
                            <m:t>𝑡</m:t>
                          </m:r>
                        </m:e>
                      </m:d>
                      <m:r>
                        <a:rPr lang="en-US" sz="1400" b="0" i="1">
                          <a:latin typeface="Cambria Math" panose="02040503050406030204" pitchFamily="18" charset="0"/>
                        </a:rPr>
                        <m:t>,</m:t>
                      </m:r>
                      <m:r>
                        <a:rPr lang="en-US" sz="1400" b="0" i="1">
                          <a:latin typeface="Cambria Math" panose="02040503050406030204" pitchFamily="18" charset="0"/>
                        </a:rPr>
                        <m:t>𝑡</m:t>
                      </m:r>
                      <m:r>
                        <a:rPr lang="en-US" sz="1400" b="0" i="1">
                          <a:latin typeface="Cambria Math" panose="02040503050406030204" pitchFamily="18" charset="0"/>
                        </a:rPr>
                        <m:t>,</m:t>
                      </m:r>
                      <m:r>
                        <a:rPr lang="en-US" sz="1400" b="0" i="1">
                          <a:latin typeface="Cambria Math" panose="02040503050406030204" pitchFamily="18" charset="0"/>
                        </a:rPr>
                        <m:t>𝜃</m:t>
                      </m:r>
                      <m:r>
                        <a:rPr lang="en-US" sz="1400" b="0" i="1">
                          <a:latin typeface="Cambria Math" panose="02040503050406030204" pitchFamily="18" charset="0"/>
                        </a:rPr>
                        <m:t>)</m:t>
                      </m:r>
                    </m:oMath>
                  </m:oMathPara>
                </a14:m>
                <a:endParaRPr lang="en-US" sz="1400" dirty="0"/>
              </a:p>
              <a:p>
                <a:pPr marL="0" indent="0">
                  <a:buNone/>
                </a:pPr>
                <a:r>
                  <a:rPr lang="en-US" sz="1400" dirty="0"/>
                  <a:t>Network Structure:</a:t>
                </a:r>
              </a:p>
              <a:p>
                <a:pPr marL="0" indent="0">
                  <a:buNone/>
                </a:pPr>
                <a:r>
                  <a:rPr lang="en-US" sz="1400" dirty="0"/>
                  <a:t>	- </a:t>
                </a:r>
                <a:r>
                  <a:rPr lang="en-US" sz="1400" b="0" i="0" dirty="0">
                    <a:effectLst/>
                    <a:latin typeface="Menlo"/>
                  </a:rPr>
                  <a:t>Embedding Layers</a:t>
                </a:r>
              </a:p>
              <a:p>
                <a:pPr marL="0" indent="0">
                  <a:buNone/>
                </a:pPr>
                <a:br>
                  <a:rPr lang="en-US" sz="1400" dirty="0"/>
                </a:br>
                <a:r>
                  <a:rPr lang="en-US" sz="1400" dirty="0"/>
                  <a:t>	</a:t>
                </a:r>
                <a:r>
                  <a:rPr lang="en-US" sz="1400" b="1" dirty="0"/>
                  <a:t>- </a:t>
                </a:r>
                <a:r>
                  <a:rPr lang="en-US" sz="1400" b="1" i="0" dirty="0" err="1">
                    <a:effectLst/>
                    <a:latin typeface="Menlo"/>
                  </a:rPr>
                  <a:t>ODESolve</a:t>
                </a:r>
                <a:r>
                  <a:rPr lang="en-US" sz="1400" b="1" i="0" dirty="0">
                    <a:effectLst/>
                    <a:latin typeface="Menlo"/>
                  </a:rPr>
                  <a:t>()            # infinite-layers</a:t>
                </a:r>
              </a:p>
              <a:p>
                <a:pPr marL="0" indent="0">
                  <a:buNone/>
                </a:pPr>
                <a:br>
                  <a:rPr lang="en-US" sz="1400" dirty="0"/>
                </a:br>
                <a:r>
                  <a:rPr lang="en-US" sz="1400" dirty="0"/>
                  <a:t>	- </a:t>
                </a:r>
                <a:r>
                  <a:rPr lang="en-US" sz="1400" b="0" i="0" dirty="0">
                    <a:effectLst/>
                    <a:latin typeface="Menlo"/>
                  </a:rPr>
                  <a:t>Output Layers</a:t>
                </a:r>
                <a:br>
                  <a:rPr lang="en-US" sz="1400" dirty="0"/>
                </a:br>
                <a:endParaRPr lang="en-US" sz="1400" dirty="0"/>
              </a:p>
              <a:p>
                <a:endParaRPr lang="he-IL" sz="1400" dirty="0"/>
              </a:p>
            </p:txBody>
          </p:sp>
        </mc:Choice>
        <mc:Fallback xmlns="">
          <p:sp>
            <p:nvSpPr>
              <p:cNvPr id="3" name="Content Placeholder 2">
                <a:extLst>
                  <a:ext uri="{FF2B5EF4-FFF2-40B4-BE49-F238E27FC236}">
                    <a16:creationId xmlns:a16="http://schemas.microsoft.com/office/drawing/2014/main" id="{268E9EA8-2F78-45BB-B18F-93B7788C1EB7}"/>
                  </a:ext>
                </a:extLst>
              </p:cNvPr>
              <p:cNvSpPr>
                <a:spLocks noGrp="1" noRot="1" noChangeAspect="1" noMove="1" noResize="1" noEditPoints="1" noAdjustHandles="1" noChangeArrowheads="1" noChangeShapeType="1" noTextEdit="1"/>
              </p:cNvSpPr>
              <p:nvPr>
                <p:ph idx="1"/>
              </p:nvPr>
            </p:nvSpPr>
            <p:spPr>
              <a:xfrm>
                <a:off x="643469" y="1782981"/>
                <a:ext cx="4008384" cy="4393982"/>
              </a:xfrm>
              <a:blipFill>
                <a:blip r:embed="rId3"/>
                <a:stretch>
                  <a:fillRect l="-457" t="-555"/>
                </a:stretch>
              </a:blipFill>
            </p:spPr>
            <p:txBody>
              <a:bodyPr/>
              <a:lstStyle/>
              <a:p>
                <a:r>
                  <a:rPr lang="he-IL">
                    <a:noFill/>
                  </a:rPr>
                  <a:t> </a:t>
                </a:r>
              </a:p>
            </p:txBody>
          </p:sp>
        </mc:Fallback>
      </mc:AlternateContent>
      <p:grpSp>
        <p:nvGrpSpPr>
          <p:cNvPr id="33"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AA87C822-0290-4E8F-8A85-D6F0B1178040}"/>
              </a:ext>
            </a:extLst>
          </p:cNvPr>
          <p:cNvPicPr>
            <a:picLocks noChangeAspect="1"/>
          </p:cNvPicPr>
          <p:nvPr/>
        </p:nvPicPr>
        <p:blipFill>
          <a:blip r:embed="rId4"/>
          <a:stretch>
            <a:fillRect/>
          </a:stretch>
        </p:blipFill>
        <p:spPr>
          <a:xfrm>
            <a:off x="5360949" y="1782981"/>
            <a:ext cx="6121953" cy="4361892"/>
          </a:xfrm>
          <a:prstGeom prst="rect">
            <a:avLst/>
          </a:prstGeom>
        </p:spPr>
      </p:pic>
      <p:grpSp>
        <p:nvGrpSpPr>
          <p:cNvPr id="34"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3E3996EA-1D83-4EE5-B971-2914DBDD30EC}"/>
              </a:ext>
            </a:extLst>
          </p:cNvPr>
          <p:cNvSpPr>
            <a:spLocks noGrp="1"/>
          </p:cNvSpPr>
          <p:nvPr>
            <p:ph type="sldNum" sz="quarter" idx="12"/>
          </p:nvPr>
        </p:nvSpPr>
        <p:spPr>
          <a:xfrm>
            <a:off x="8805333" y="6356350"/>
            <a:ext cx="2743200" cy="365125"/>
          </a:xfrm>
        </p:spPr>
        <p:txBody>
          <a:bodyPr>
            <a:normAutofit/>
          </a:bodyPr>
          <a:lstStyle/>
          <a:p>
            <a:pPr>
              <a:spcAft>
                <a:spcPts val="600"/>
              </a:spcAft>
            </a:pPr>
            <a:fld id="{CFCCF86A-BF53-4B99-BB4D-94D79D6DFC91}" type="slidenum">
              <a:rPr lang="en-IL" smtClean="0"/>
              <a:pPr>
                <a:spcAft>
                  <a:spcPts val="600"/>
                </a:spcAft>
              </a:pPr>
              <a:t>8</a:t>
            </a:fld>
            <a:endParaRPr lang="en-IL"/>
          </a:p>
        </p:txBody>
      </p:sp>
      <p:sp>
        <p:nvSpPr>
          <p:cNvPr id="25" name="TextBox 24">
            <a:extLst>
              <a:ext uri="{FF2B5EF4-FFF2-40B4-BE49-F238E27FC236}">
                <a16:creationId xmlns:a16="http://schemas.microsoft.com/office/drawing/2014/main" id="{C013D80A-411C-4DDC-9F21-A4113EB605DE}"/>
              </a:ext>
            </a:extLst>
          </p:cNvPr>
          <p:cNvSpPr txBox="1"/>
          <p:nvPr/>
        </p:nvSpPr>
        <p:spPr>
          <a:xfrm>
            <a:off x="6818073" y="6144873"/>
            <a:ext cx="6096000" cy="369332"/>
          </a:xfrm>
          <a:prstGeom prst="rect">
            <a:avLst/>
          </a:prstGeom>
          <a:noFill/>
        </p:spPr>
        <p:txBody>
          <a:bodyPr wrap="square">
            <a:spAutoFit/>
          </a:bodyPr>
          <a:lstStyle/>
          <a:p>
            <a:r>
              <a:rPr lang="en-US" b="0" u="none" strike="noStrike" dirty="0">
                <a:effectLst/>
                <a:hlinkClick r:id="rId5"/>
              </a:rPr>
              <a:t>arXiv:1806.07366</a:t>
            </a:r>
            <a:r>
              <a:rPr lang="en-US" b="0" u="none" strike="noStrike" dirty="0">
                <a:effectLst/>
              </a:rPr>
              <a:t> , Chen et al.</a:t>
            </a:r>
            <a:endParaRPr lang="he-IL" dirty="0"/>
          </a:p>
        </p:txBody>
      </p:sp>
    </p:spTree>
    <p:extLst>
      <p:ext uri="{BB962C8B-B14F-4D97-AF65-F5344CB8AC3E}">
        <p14:creationId xmlns:p14="http://schemas.microsoft.com/office/powerpoint/2010/main" val="659025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66B837-6D57-42E8-B597-C6B69B5D0CAF}"/>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dirty="0"/>
              <a:t>Neural ODE forward pass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D0BB59A-B44E-4DD6-A1E5-9988CA026100}"/>
                  </a:ext>
                </a:extLst>
              </p:cNvPr>
              <p:cNvSpPr txBox="1"/>
              <p:nvPr/>
            </p:nvSpPr>
            <p:spPr>
              <a:xfrm>
                <a:off x="643467" y="1527057"/>
                <a:ext cx="7191685" cy="957058"/>
              </a:xfrm>
              <a:prstGeom prst="rect">
                <a:avLst/>
              </a:prstGeom>
            </p:spPr>
            <p:txBody>
              <a:bodyPr vert="horz" lIns="91440" tIns="45720" rIns="91440" bIns="45720" rtlCol="0">
                <a:normAutofit/>
              </a:bodyPr>
              <a:lstStyle/>
              <a:p>
                <a:pPr marL="0" indent="-228600">
                  <a:lnSpc>
                    <a:spcPct val="90000"/>
                  </a:lnSpc>
                  <a:spcAft>
                    <a:spcPts val="600"/>
                  </a:spcAft>
                  <a:buFont typeface="Arial" panose="020B0604020202020204" pitchFamily="34" charset="0"/>
                  <a:buChar char="•"/>
                </a:pPr>
                <a:r>
                  <a:rPr lang="en-US" sz="2000" dirty="0"/>
                  <a:t>The ODE solver is merely a function that solves ODE at time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𝑡</m:t>
                        </m:r>
                      </m:e>
                      <m:sub>
                        <m:r>
                          <a:rPr lang="en-US" sz="2000" b="0" i="1">
                            <a:latin typeface="Cambria Math" panose="02040503050406030204" pitchFamily="18" charset="0"/>
                          </a:rPr>
                          <m:t>1</m:t>
                        </m:r>
                      </m:sub>
                    </m:sSub>
                    <m:r>
                      <a:rPr lang="en-US" sz="2000" b="0" i="1">
                        <a:latin typeface="Cambria Math" panose="02040503050406030204" pitchFamily="18" charset="0"/>
                      </a:rPr>
                      <m:t> </m:t>
                    </m:r>
                  </m:oMath>
                </a14:m>
                <a:r>
                  <a:rPr lang="en-US" sz="2000" dirty="0"/>
                  <a:t>given the input at time </a:t>
                </a: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𝑡</m:t>
                        </m:r>
                      </m:e>
                      <m:sub>
                        <m:r>
                          <a:rPr lang="en-US" sz="2000" b="0" i="1">
                            <a:latin typeface="Cambria Math" panose="02040503050406030204" pitchFamily="18" charset="0"/>
                          </a:rPr>
                          <m:t>0</m:t>
                        </m:r>
                      </m:sub>
                    </m:sSub>
                  </m:oMath>
                </a14:m>
                <a:r>
                  <a:rPr lang="en-US" sz="2000" dirty="0"/>
                  <a:t>. </a:t>
                </a:r>
              </a:p>
            </p:txBody>
          </p:sp>
        </mc:Choice>
        <mc:Fallback xmlns="">
          <p:sp>
            <p:nvSpPr>
              <p:cNvPr id="20" name="TextBox 19">
                <a:extLst>
                  <a:ext uri="{FF2B5EF4-FFF2-40B4-BE49-F238E27FC236}">
                    <a16:creationId xmlns:a16="http://schemas.microsoft.com/office/drawing/2014/main" id="{CD0BB59A-B44E-4DD6-A1E5-9988CA026100}"/>
                  </a:ext>
                </a:extLst>
              </p:cNvPr>
              <p:cNvSpPr txBox="1">
                <a:spLocks noRot="1" noChangeAspect="1" noMove="1" noResize="1" noEditPoints="1" noAdjustHandles="1" noChangeArrowheads="1" noChangeShapeType="1" noTextEdit="1"/>
              </p:cNvSpPr>
              <p:nvPr/>
            </p:nvSpPr>
            <p:spPr>
              <a:xfrm>
                <a:off x="643467" y="1527057"/>
                <a:ext cx="7191685" cy="957058"/>
              </a:xfrm>
              <a:prstGeom prst="rect">
                <a:avLst/>
              </a:prstGeom>
              <a:blipFill>
                <a:blip r:embed="rId3"/>
                <a:stretch>
                  <a:fillRect l="-763" t="-7051"/>
                </a:stretch>
              </a:blipFill>
            </p:spPr>
            <p:txBody>
              <a:bodyPr/>
              <a:lstStyle/>
              <a:p>
                <a:r>
                  <a:rPr lang="he-IL">
                    <a:noFill/>
                  </a:rPr>
                  <a:t> </a:t>
                </a:r>
              </a:p>
            </p:txBody>
          </p:sp>
        </mc:Fallback>
      </mc:AlternateContent>
      <p:grpSp>
        <p:nvGrpSpPr>
          <p:cNvPr id="27" name="Group 2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8" name="Rectangle 2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Content Placeholder 5">
            <a:extLst>
              <a:ext uri="{FF2B5EF4-FFF2-40B4-BE49-F238E27FC236}">
                <a16:creationId xmlns:a16="http://schemas.microsoft.com/office/drawing/2014/main" id="{B46A47E6-2207-4778-B867-490559D84BF0}"/>
              </a:ext>
            </a:extLst>
          </p:cNvPr>
          <p:cNvPicPr>
            <a:picLocks noGrp="1" noChangeAspect="1"/>
          </p:cNvPicPr>
          <p:nvPr>
            <p:ph idx="1"/>
          </p:nvPr>
        </p:nvPicPr>
        <p:blipFill>
          <a:blip r:embed="rId4"/>
          <a:stretch>
            <a:fillRect/>
          </a:stretch>
        </p:blipFill>
        <p:spPr>
          <a:xfrm>
            <a:off x="4762517" y="2004894"/>
            <a:ext cx="6893589" cy="1844034"/>
          </a:xfrm>
          <a:prstGeom prst="rect">
            <a:avLst/>
          </a:prstGeom>
        </p:spPr>
      </p:pic>
      <p:grpSp>
        <p:nvGrpSpPr>
          <p:cNvPr id="31" name="Group 3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2" name="Isosceles Triangle 3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51AFEFC-85B2-40F4-B3F4-8A1F43EBBBFF}"/>
              </a:ext>
            </a:extLst>
          </p:cNvPr>
          <p:cNvPicPr>
            <a:picLocks noChangeAspect="1"/>
          </p:cNvPicPr>
          <p:nvPr/>
        </p:nvPicPr>
        <p:blipFill>
          <a:blip r:embed="rId5"/>
          <a:stretch>
            <a:fillRect/>
          </a:stretch>
        </p:blipFill>
        <p:spPr>
          <a:xfrm>
            <a:off x="4159901" y="4339973"/>
            <a:ext cx="8032098" cy="1626498"/>
          </a:xfrm>
          <a:prstGeom prst="rect">
            <a:avLst/>
          </a:prstGeom>
        </p:spPr>
      </p:pic>
      <p:sp>
        <p:nvSpPr>
          <p:cNvPr id="4" name="Slide Number Placeholder 3">
            <a:extLst>
              <a:ext uri="{FF2B5EF4-FFF2-40B4-BE49-F238E27FC236}">
                <a16:creationId xmlns:a16="http://schemas.microsoft.com/office/drawing/2014/main" id="{4116CAB3-4499-45B6-9462-C9EE84FA23E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CFCCF86A-BF53-4B99-BB4D-94D79D6DFC91}" type="slidenum">
              <a:rPr lang="en-US" smtClean="0"/>
              <a:pPr>
                <a:spcAft>
                  <a:spcPts val="600"/>
                </a:spcAft>
              </a:pPr>
              <a:t>9</a:t>
            </a:fld>
            <a:endParaRPr lang="en-US"/>
          </a:p>
        </p:txBody>
      </p:sp>
      <p:sp>
        <p:nvSpPr>
          <p:cNvPr id="30" name="TextBox 29">
            <a:extLst>
              <a:ext uri="{FF2B5EF4-FFF2-40B4-BE49-F238E27FC236}">
                <a16:creationId xmlns:a16="http://schemas.microsoft.com/office/drawing/2014/main" id="{37034DE8-2B81-4DCA-AE28-09F252FC8769}"/>
              </a:ext>
            </a:extLst>
          </p:cNvPr>
          <p:cNvSpPr txBox="1"/>
          <p:nvPr/>
        </p:nvSpPr>
        <p:spPr>
          <a:xfrm>
            <a:off x="670705" y="6410387"/>
            <a:ext cx="3798371" cy="369332"/>
          </a:xfrm>
          <a:prstGeom prst="rect">
            <a:avLst/>
          </a:prstGeom>
          <a:noFill/>
        </p:spPr>
        <p:txBody>
          <a:bodyPr wrap="square">
            <a:spAutoFit/>
          </a:bodyPr>
          <a:lstStyle/>
          <a:p>
            <a:r>
              <a:rPr lang="en-US" b="0" u="none" strike="noStrike" dirty="0">
                <a:effectLst/>
                <a:hlinkClick r:id="rId6"/>
              </a:rPr>
              <a:t>arXiv:1806.07366</a:t>
            </a:r>
            <a:r>
              <a:rPr lang="en-US" b="0" u="none" strike="noStrike" dirty="0">
                <a:effectLst/>
              </a:rPr>
              <a:t> , Chen et al.</a:t>
            </a:r>
            <a:endParaRPr lang="he-IL" dirty="0"/>
          </a:p>
        </p:txBody>
      </p:sp>
    </p:spTree>
    <p:extLst>
      <p:ext uri="{BB962C8B-B14F-4D97-AF65-F5344CB8AC3E}">
        <p14:creationId xmlns:p14="http://schemas.microsoft.com/office/powerpoint/2010/main" val="2232262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5087</TotalTime>
  <Words>8409</Words>
  <Application>Microsoft Office PowerPoint</Application>
  <PresentationFormat>Widescreen</PresentationFormat>
  <Paragraphs>1099</Paragraphs>
  <Slides>70</Slides>
  <Notes>64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70</vt:i4>
      </vt:variant>
    </vt:vector>
  </HeadingPairs>
  <TitlesOfParts>
    <vt:vector size="90" baseType="lpstr">
      <vt:lpstr>-apple-system</vt:lpstr>
      <vt:lpstr>Arial</vt:lpstr>
      <vt:lpstr>Calibri</vt:lpstr>
      <vt:lpstr>Calibri Light</vt:lpstr>
      <vt:lpstr>Cambria Math</vt:lpstr>
      <vt:lpstr>charter</vt:lpstr>
      <vt:lpstr>CMBX10</vt:lpstr>
      <vt:lpstr>CMMI10</vt:lpstr>
      <vt:lpstr>CMR10</vt:lpstr>
      <vt:lpstr>Courier New</vt:lpstr>
      <vt:lpstr>Helvetica Neue</vt:lpstr>
      <vt:lpstr>Lato</vt:lpstr>
      <vt:lpstr>Linux Libertine</vt:lpstr>
      <vt:lpstr>Menlo</vt:lpstr>
      <vt:lpstr>NimbusRomNo9L-Regu</vt:lpstr>
      <vt:lpstr>proxima-nova</vt:lpstr>
      <vt:lpstr>Suisse</vt:lpstr>
      <vt:lpstr>Tinos</vt:lpstr>
      <vt:lpstr>Work Sans</vt:lpstr>
      <vt:lpstr>Office Theme</vt:lpstr>
      <vt:lpstr>PowerPoint Presentation</vt:lpstr>
      <vt:lpstr>Main goal </vt:lpstr>
      <vt:lpstr>Agenda</vt:lpstr>
      <vt:lpstr>Neural Ordinary Differential Equations</vt:lpstr>
      <vt:lpstr>Deep Neural networks</vt:lpstr>
      <vt:lpstr>ResNet – Deep residual learning for image recognition  </vt:lpstr>
      <vt:lpstr>ResNet and Euler method </vt:lpstr>
      <vt:lpstr>From ResNet to neural ordinary differential equations</vt:lpstr>
      <vt:lpstr>Neural ODE forward pass</vt:lpstr>
      <vt:lpstr>Neural ODE training and backward pass</vt:lpstr>
      <vt:lpstr>Neural ODE training and backward pass cont.</vt:lpstr>
      <vt:lpstr>Adjoint sensitivity method continuous-time backpropagation</vt:lpstr>
      <vt:lpstr>Adjoint sensitivity method Continuous-time Backpropagation</vt:lpstr>
      <vt:lpstr>Adjoint sensitivity method Continuous-time Backpropagation</vt:lpstr>
      <vt:lpstr>Adjoint sensitivity method Continuous-time Backpropagation</vt:lpstr>
      <vt:lpstr>PowerPoint Presentation</vt:lpstr>
      <vt:lpstr>Results and Benefits of ODE-nets </vt:lpstr>
      <vt:lpstr>The Data</vt:lpstr>
      <vt:lpstr>The data</vt:lpstr>
      <vt:lpstr>PowerPoint Presentation</vt:lpstr>
      <vt:lpstr>PowerPoint Presentation</vt:lpstr>
      <vt:lpstr>PowerPoint Presentation</vt:lpstr>
      <vt:lpstr>The data Sleeping stages</vt:lpstr>
      <vt:lpstr>The Model  </vt:lpstr>
      <vt:lpstr>Basic model The architecture</vt:lpstr>
      <vt:lpstr>Training </vt:lpstr>
      <vt:lpstr>Results: raw data</vt:lpstr>
      <vt:lpstr>Preliminary results over 14 test subjects Cont.</vt:lpstr>
      <vt:lpstr>Choosing the hyper parameters</vt:lpstr>
      <vt:lpstr>Optuna’s history record of trials </vt:lpstr>
      <vt:lpstr>Feature Engineering</vt:lpstr>
      <vt:lpstr>Feature engineering</vt:lpstr>
      <vt:lpstr>Band pass over 75 test subjects</vt:lpstr>
      <vt:lpstr>Band pass over 75 test subjects</vt:lpstr>
      <vt:lpstr>Band pass over 75 test subjects</vt:lpstr>
      <vt:lpstr>Band pass over 75 test subjects</vt:lpstr>
      <vt:lpstr>Results - Band pass over 75 test subjects </vt:lpstr>
      <vt:lpstr>Results - Band pass over 75 test subjects </vt:lpstr>
      <vt:lpstr>Results - Band pass over 75 test subjects </vt:lpstr>
      <vt:lpstr>Results - Band pass over 75 test subjects </vt:lpstr>
      <vt:lpstr>Results - Band pass over 75 test subjects </vt:lpstr>
      <vt:lpstr>Results - Band pass over 75 test subjects </vt:lpstr>
      <vt:lpstr>Results - Band pass over 75 test subjects </vt:lpstr>
      <vt:lpstr>Ablation study</vt:lpstr>
      <vt:lpstr>Ablation study</vt:lpstr>
      <vt:lpstr>Ablation study</vt:lpstr>
      <vt:lpstr>Ablation study – drop a single frequency band</vt:lpstr>
      <vt:lpstr>Ablation study – drop a single frequency band</vt:lpstr>
      <vt:lpstr>Ablation study – drop a single frequency band</vt:lpstr>
      <vt:lpstr>Ablation study – drop 4 frequency bands</vt:lpstr>
      <vt:lpstr>Ablation study – drop 4 frequency bands</vt:lpstr>
      <vt:lpstr>Ablation study – drop 4 frequency bands</vt:lpstr>
      <vt:lpstr>Inter-subject training and testing</vt:lpstr>
      <vt:lpstr>Inter-subject training and testing</vt:lpstr>
      <vt:lpstr>Inter-subject K-fold testing</vt:lpstr>
      <vt:lpstr>Inter-subject K-fold testing</vt:lpstr>
      <vt:lpstr>Conclusions </vt:lpstr>
      <vt:lpstr>Conclusions </vt:lpstr>
      <vt:lpstr>Conclusions </vt:lpstr>
      <vt:lpstr>Conclusions </vt:lpstr>
      <vt:lpstr>Frequency domain</vt:lpstr>
      <vt:lpstr>Fast Fourier Transform (FFT) on input channels</vt:lpstr>
      <vt:lpstr>Fast Fourier Transform (FFT) on input channels</vt:lpstr>
      <vt:lpstr>Power Spectral Density mean of 5 frequency bands</vt:lpstr>
      <vt:lpstr>Power Spectral Density mean of 5 frequency bands</vt:lpstr>
      <vt:lpstr>Power Spectral Density mean of 5 frequency bands</vt:lpstr>
      <vt:lpstr>Power Spectral Density mean of 5 frequency bands</vt:lpstr>
      <vt:lpstr>Power Spectral Density mean of 5 frequency bands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ODE NET Project</dc:title>
  <dc:creator>Itamar Meyer</dc:creator>
  <cp:lastModifiedBy>Orel Tsioni</cp:lastModifiedBy>
  <cp:revision>268</cp:revision>
  <dcterms:created xsi:type="dcterms:W3CDTF">2021-12-29T13:19:50Z</dcterms:created>
  <dcterms:modified xsi:type="dcterms:W3CDTF">2022-03-27T10:28:31Z</dcterms:modified>
</cp:coreProperties>
</file>